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fb4d9c69b147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bdd45b36b4671"/>
  </p:sldMasterIdLst>
  <p:sldIdLst>
    <p:sldId xmlns:r="http://schemas.openxmlformats.org/officeDocument/2006/relationships" id="256" r:id="R7b2459ad9ccb439c"/>
    <p:sldId xmlns:r="http://schemas.openxmlformats.org/officeDocument/2006/relationships" id="257" r:id="Rdea1cc71506b4e5e"/>
    <p:sldId xmlns:r="http://schemas.openxmlformats.org/officeDocument/2006/relationships" id="258" r:id="Rd8ffe60d93254186"/>
    <p:sldId xmlns:r="http://schemas.openxmlformats.org/officeDocument/2006/relationships" id="259" r:id="Rb93edfdb52244a47"/>
    <p:sldId xmlns:r="http://schemas.openxmlformats.org/officeDocument/2006/relationships" id="260" r:id="R2c32c0dd1cb44719"/>
    <p:sldId xmlns:r="http://schemas.openxmlformats.org/officeDocument/2006/relationships" id="261" r:id="R3552ab010dc54f2e"/>
    <p:sldId xmlns:r="http://schemas.openxmlformats.org/officeDocument/2006/relationships" id="262" r:id="Rde2de36ee8664c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bdd45b36b4671" /><Relationship Type="http://schemas.openxmlformats.org/officeDocument/2006/relationships/slide" Target="/ppt/slides/slide1.xml" Id="R7b2459ad9ccb439c" /><Relationship Type="http://schemas.openxmlformats.org/officeDocument/2006/relationships/slide" Target="/ppt/slides/slide2.xml" Id="Rdea1cc71506b4e5e" /><Relationship Type="http://schemas.openxmlformats.org/officeDocument/2006/relationships/slide" Target="/ppt/slides/slide3.xml" Id="Rd8ffe60d93254186" /><Relationship Type="http://schemas.openxmlformats.org/officeDocument/2006/relationships/slide" Target="/ppt/slides/slide4.xml" Id="Rb93edfdb52244a47" /><Relationship Type="http://schemas.openxmlformats.org/officeDocument/2006/relationships/slide" Target="/ppt/slides/slide5.xml" Id="R2c32c0dd1cb44719" /><Relationship Type="http://schemas.openxmlformats.org/officeDocument/2006/relationships/slide" Target="/ppt/slides/slide6.xml" Id="R3552ab010dc54f2e" /><Relationship Type="http://schemas.openxmlformats.org/officeDocument/2006/relationships/slide" Target="/ppt/slides/slide7.xml" Id="Rde2de36ee8664c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3e8d3975ca45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18f8b10c443e4" /><Relationship Type="http://schemas.openxmlformats.org/officeDocument/2006/relationships/theme" Target="/ppt/slideMasters/theme/theme1.xml" Id="Rd289e2910fbe4f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118f8b10c443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17299c0cc4b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432e2fddd44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784871b1646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3475356d784e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82cb5cf10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84d3f941a464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0e18654434b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LØNNUM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LØNNUM EIENDOM AS ble etablert [år] og holder til i Malm.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16 033 223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−58 982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10 959 118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21 556 101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LØNNUM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Handverksvegen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7790 Malm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995 697 998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LØNNUM EIENDOM AS</a:t>
            </a:r>
          </a:p>
        </p:txBody>
      </p:sp>
    </p:spTree>
  </p:cSld>
  <p:clrMapOvr>
    <a:masterClrMapping xmlns:a="http://schemas.openxmlformats.org/drawingml/2006/main"/>
  </p:clrMapOvr>
</p:sld>
</file>