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9c8d61eeb84a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482e41e0be4642"/>
  </p:sldMasterIdLst>
  <p:sldIdLst>
    <p:sldId xmlns:r="http://schemas.openxmlformats.org/officeDocument/2006/relationships" id="256" r:id="Rbac245f6fd8d4afd"/>
    <p:sldId xmlns:r="http://schemas.openxmlformats.org/officeDocument/2006/relationships" id="257" r:id="R36b693025b564ef1"/>
    <p:sldId xmlns:r="http://schemas.openxmlformats.org/officeDocument/2006/relationships" id="258" r:id="R5738a31595ac484f"/>
    <p:sldId xmlns:r="http://schemas.openxmlformats.org/officeDocument/2006/relationships" id="259" r:id="R61fa9316ae324205"/>
    <p:sldId xmlns:r="http://schemas.openxmlformats.org/officeDocument/2006/relationships" id="260" r:id="Rdc688f713ec64aa8"/>
    <p:sldId xmlns:r="http://schemas.openxmlformats.org/officeDocument/2006/relationships" id="261" r:id="Rc7ca048ccb664d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482e41e0be4642" /><Relationship Type="http://schemas.openxmlformats.org/officeDocument/2006/relationships/slide" Target="/ppt/slides/slide1.xml" Id="Rbac245f6fd8d4afd" /><Relationship Type="http://schemas.openxmlformats.org/officeDocument/2006/relationships/slide" Target="/ppt/slides/slide2.xml" Id="R36b693025b564ef1" /><Relationship Type="http://schemas.openxmlformats.org/officeDocument/2006/relationships/slide" Target="/ppt/slides/slide3.xml" Id="R5738a31595ac484f" /><Relationship Type="http://schemas.openxmlformats.org/officeDocument/2006/relationships/slide" Target="/ppt/slides/slide4.xml" Id="R61fa9316ae324205" /><Relationship Type="http://schemas.openxmlformats.org/officeDocument/2006/relationships/slide" Target="/ppt/slides/slide5.xml" Id="Rdc688f713ec64aa8" /><Relationship Type="http://schemas.openxmlformats.org/officeDocument/2006/relationships/slide" Target="/ppt/slides/slide6.xml" Id="Rc7ca048ccb664d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09014bfdce4e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0bd8b7a09a4938" /><Relationship Type="http://schemas.openxmlformats.org/officeDocument/2006/relationships/theme" Target="/ppt/slideMasters/theme/theme1.xml" Id="R8fed4337534744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0bd8b7a09a49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b9a305c24547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51fd36f0354d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db90820f6a45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571a9951740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574fd99e494f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486d1d934a44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SPAREBANK 1-STIFTELSEN JEVNAKER LUNNER NITTEDAL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1-STIFTELSEN JEVNAKER LUNNER NITTEDAL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 1-STIFTELSEN JEVNAKER LUNNER NITTEDAL ble etablert [år] og holder til i Jevnaker.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1-STIFTELSEN JEVNAKER LUNNER NITTEDAL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1-STIFTELSEN JEVNAKER LUNNER NITTEDAL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1-STIFTELSEN JEVNAKER LUNNER NITTEDAL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115 332 501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57 077 155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57 077 155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941 290 289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1 007 802 424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1-STIFTELSEN JEVNAKER LUNNER NITTEDAL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3520 Jevnaker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bjorn@jlnstiftelsen.no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www.sparebank1stiftelsenjln.no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995 692 805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1-STIFTELSEN JEVNAKER LUNNER NITTEDAL</a:t>
            </a:r>
          </a:p>
        </p:txBody>
      </p:sp>
    </p:spTree>
  </p:cSld>
  <p:clrMapOvr>
    <a:masterClrMapping xmlns:a="http://schemas.openxmlformats.org/drawingml/2006/main"/>
  </p:clrMapOvr>
</p:sld>
</file>