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336b31c52e15422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7dbc758dc8c4e2a"/>
  </p:sldMasterIdLst>
  <p:sldIdLst>
    <p:sldId xmlns:r="http://schemas.openxmlformats.org/officeDocument/2006/relationships" id="256" r:id="Rf831005c308742d7"/>
    <p:sldId xmlns:r="http://schemas.openxmlformats.org/officeDocument/2006/relationships" id="257" r:id="Rc4c961c86681489c"/>
    <p:sldId xmlns:r="http://schemas.openxmlformats.org/officeDocument/2006/relationships" id="258" r:id="R12d6d18aa90442ad"/>
    <p:sldId xmlns:r="http://schemas.openxmlformats.org/officeDocument/2006/relationships" id="259" r:id="R62e389548ac3477d"/>
    <p:sldId xmlns:r="http://schemas.openxmlformats.org/officeDocument/2006/relationships" id="260" r:id="Ra002cb16b17c496d"/>
    <p:sldId xmlns:r="http://schemas.openxmlformats.org/officeDocument/2006/relationships" id="261" r:id="R73ed77f44c4e473b"/>
    <p:sldId xmlns:r="http://schemas.openxmlformats.org/officeDocument/2006/relationships" id="262" r:id="R481caae048544ea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7dbc758dc8c4e2a" /><Relationship Type="http://schemas.openxmlformats.org/officeDocument/2006/relationships/slide" Target="/ppt/slides/slide1.xml" Id="Rf831005c308742d7" /><Relationship Type="http://schemas.openxmlformats.org/officeDocument/2006/relationships/slide" Target="/ppt/slides/slide2.xml" Id="Rc4c961c86681489c" /><Relationship Type="http://schemas.openxmlformats.org/officeDocument/2006/relationships/slide" Target="/ppt/slides/slide3.xml" Id="R12d6d18aa90442ad" /><Relationship Type="http://schemas.openxmlformats.org/officeDocument/2006/relationships/slide" Target="/ppt/slides/slide4.xml" Id="R62e389548ac3477d" /><Relationship Type="http://schemas.openxmlformats.org/officeDocument/2006/relationships/slide" Target="/ppt/slides/slide5.xml" Id="Ra002cb16b17c496d" /><Relationship Type="http://schemas.openxmlformats.org/officeDocument/2006/relationships/slide" Target="/ppt/slides/slide6.xml" Id="R73ed77f44c4e473b" /><Relationship Type="http://schemas.openxmlformats.org/officeDocument/2006/relationships/slide" Target="/ppt/slides/slide7.xml" Id="R481caae048544ea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ef64b65bf3e4a53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12fc15254f11" /><Relationship Type="http://schemas.openxmlformats.org/officeDocument/2006/relationships/theme" Target="/ppt/slideMasters/theme/theme1.xml" Id="R0cc386534e2c4ad4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0eb12fc15254f1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5608575900449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b3a21734204be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4a7c4f8867a4c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658012321c6426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2b2507bc064f9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55cc6a9503b453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27e0f83460f4aa2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DON'T LOOK NOW PRODUCTIONS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DON'T LOOK NOW PRODUCTIONS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3 121 051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2 138 371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1 735 980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3 060 895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4 250 485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TRIER JOACHIM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VOGT ESKIL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Stensgata 24B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0358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995 688 549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DON'T LOOK NOW PRODUCTIONS AS</a:t>
            </a:r>
          </a:p>
        </p:txBody>
      </p:sp>
    </p:spTree>
  </p:cSld>
  <p:clrMapOvr>
    <a:masterClrMapping xmlns:a="http://schemas.openxmlformats.org/drawingml/2006/main"/>
  </p:clrMapOvr>
</p:sld>
</file>