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81423f3c9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81a070e1c464f"/>
  </p:sldMasterIdLst>
  <p:sldIdLst>
    <p:sldId xmlns:r="http://schemas.openxmlformats.org/officeDocument/2006/relationships" id="256" r:id="Rb14a7ed0d8d64095"/>
    <p:sldId xmlns:r="http://schemas.openxmlformats.org/officeDocument/2006/relationships" id="257" r:id="Rb37ee83a5bf742b6"/>
    <p:sldId xmlns:r="http://schemas.openxmlformats.org/officeDocument/2006/relationships" id="258" r:id="Re161f1fe1a814355"/>
    <p:sldId xmlns:r="http://schemas.openxmlformats.org/officeDocument/2006/relationships" id="259" r:id="R3eff1f5a8a5240e6"/>
    <p:sldId xmlns:r="http://schemas.openxmlformats.org/officeDocument/2006/relationships" id="260" r:id="R4c0b80a438764ce8"/>
    <p:sldId xmlns:r="http://schemas.openxmlformats.org/officeDocument/2006/relationships" id="261" r:id="R273b6a71112e4ea2"/>
    <p:sldId xmlns:r="http://schemas.openxmlformats.org/officeDocument/2006/relationships" id="262" r:id="Rbf52a1de7894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81a070e1c464f" /><Relationship Type="http://schemas.openxmlformats.org/officeDocument/2006/relationships/slide" Target="/ppt/slides/slide1.xml" Id="Rb14a7ed0d8d64095" /><Relationship Type="http://schemas.openxmlformats.org/officeDocument/2006/relationships/slide" Target="/ppt/slides/slide2.xml" Id="Rb37ee83a5bf742b6" /><Relationship Type="http://schemas.openxmlformats.org/officeDocument/2006/relationships/slide" Target="/ppt/slides/slide3.xml" Id="Re161f1fe1a814355" /><Relationship Type="http://schemas.openxmlformats.org/officeDocument/2006/relationships/slide" Target="/ppt/slides/slide4.xml" Id="R3eff1f5a8a5240e6" /><Relationship Type="http://schemas.openxmlformats.org/officeDocument/2006/relationships/slide" Target="/ppt/slides/slide5.xml" Id="R4c0b80a438764ce8" /><Relationship Type="http://schemas.openxmlformats.org/officeDocument/2006/relationships/slide" Target="/ppt/slides/slide6.xml" Id="R273b6a71112e4ea2" /><Relationship Type="http://schemas.openxmlformats.org/officeDocument/2006/relationships/slide" Target="/ppt/slides/slide7.xml" Id="Rbf52a1de7894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1487965d2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9fd28144f4dd1" /><Relationship Type="http://schemas.openxmlformats.org/officeDocument/2006/relationships/theme" Target="/ppt/slideMasters/theme/theme1.xml" Id="R97102dbccb6444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09fd28144f4d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bdead5950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236bb5c35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f2b8c515e4d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ac21cd4354b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81e3b18874a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c376984134d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99fe9edf7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