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ad31da918b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d1b028ead4b81"/>
  </p:sldMasterIdLst>
  <p:sldIdLst>
    <p:sldId xmlns:r="http://schemas.openxmlformats.org/officeDocument/2006/relationships" id="256" r:id="R343b0030efd34142"/>
    <p:sldId xmlns:r="http://schemas.openxmlformats.org/officeDocument/2006/relationships" id="257" r:id="R31f5234b12674487"/>
    <p:sldId xmlns:r="http://schemas.openxmlformats.org/officeDocument/2006/relationships" id="258" r:id="Rae9a533dbec54741"/>
    <p:sldId xmlns:r="http://schemas.openxmlformats.org/officeDocument/2006/relationships" id="259" r:id="R70b053cf1af74b7d"/>
    <p:sldId xmlns:r="http://schemas.openxmlformats.org/officeDocument/2006/relationships" id="260" r:id="Rb7ffa5fe9e9d4f53"/>
    <p:sldId xmlns:r="http://schemas.openxmlformats.org/officeDocument/2006/relationships" id="261" r:id="R542e13deb83f4019"/>
    <p:sldId xmlns:r="http://schemas.openxmlformats.org/officeDocument/2006/relationships" id="262" r:id="Rec64918c542e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d1b028ead4b81" /><Relationship Type="http://schemas.openxmlformats.org/officeDocument/2006/relationships/slide" Target="/ppt/slides/slide1.xml" Id="R343b0030efd34142" /><Relationship Type="http://schemas.openxmlformats.org/officeDocument/2006/relationships/slide" Target="/ppt/slides/slide2.xml" Id="R31f5234b12674487" /><Relationship Type="http://schemas.openxmlformats.org/officeDocument/2006/relationships/slide" Target="/ppt/slides/slide3.xml" Id="Rae9a533dbec54741" /><Relationship Type="http://schemas.openxmlformats.org/officeDocument/2006/relationships/slide" Target="/ppt/slides/slide4.xml" Id="R70b053cf1af74b7d" /><Relationship Type="http://schemas.openxmlformats.org/officeDocument/2006/relationships/slide" Target="/ppt/slides/slide5.xml" Id="Rb7ffa5fe9e9d4f53" /><Relationship Type="http://schemas.openxmlformats.org/officeDocument/2006/relationships/slide" Target="/ppt/slides/slide6.xml" Id="R542e13deb83f4019" /><Relationship Type="http://schemas.openxmlformats.org/officeDocument/2006/relationships/slide" Target="/ppt/slides/slide7.xml" Id="Rec64918c542e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5f71a99f0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ef83ab7d427c" /><Relationship Type="http://schemas.openxmlformats.org/officeDocument/2006/relationships/theme" Target="/ppt/slideMasters/theme/theme1.xml" Id="R95e08ed1188a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7ef83ab7d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30b33c54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102dbe686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79f8064e8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e76062382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8998d097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b410e4f08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7eba7e637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