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a83d077e4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7733f7bbc4e4d"/>
  </p:sldMasterIdLst>
  <p:sldIdLst>
    <p:sldId xmlns:r="http://schemas.openxmlformats.org/officeDocument/2006/relationships" id="256" r:id="Re247f032c7204940"/>
    <p:sldId xmlns:r="http://schemas.openxmlformats.org/officeDocument/2006/relationships" id="257" r:id="R4534db6233b44a51"/>
    <p:sldId xmlns:r="http://schemas.openxmlformats.org/officeDocument/2006/relationships" id="258" r:id="Rf9c9c417cb0e4472"/>
    <p:sldId xmlns:r="http://schemas.openxmlformats.org/officeDocument/2006/relationships" id="259" r:id="Rdbae4609766847c1"/>
    <p:sldId xmlns:r="http://schemas.openxmlformats.org/officeDocument/2006/relationships" id="260" r:id="R6cb8a392c444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7733f7bbc4e4d" /><Relationship Type="http://schemas.openxmlformats.org/officeDocument/2006/relationships/slide" Target="/ppt/slides/slide1.xml" Id="Re247f032c7204940" /><Relationship Type="http://schemas.openxmlformats.org/officeDocument/2006/relationships/slide" Target="/ppt/slides/slide2.xml" Id="R4534db6233b44a51" /><Relationship Type="http://schemas.openxmlformats.org/officeDocument/2006/relationships/slide" Target="/ppt/slides/slide3.xml" Id="Rf9c9c417cb0e4472" /><Relationship Type="http://schemas.openxmlformats.org/officeDocument/2006/relationships/slide" Target="/ppt/slides/slide4.xml" Id="Rdbae4609766847c1" /><Relationship Type="http://schemas.openxmlformats.org/officeDocument/2006/relationships/slide" Target="/ppt/slides/slide5.xml" Id="R6cb8a392c444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ddf5ec3ef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b84ea3de640b3" /><Relationship Type="http://schemas.openxmlformats.org/officeDocument/2006/relationships/theme" Target="/ppt/slideMasters/theme/theme1.xml" Id="R636f0fe02be1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b84ea3de6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b410015c3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7c5c5ef4245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f4cd2f964e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4fe0ed523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f3727a096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