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4d8c027ee7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0a61cb07ee4627"/>
  </p:sldMasterIdLst>
  <p:sldIdLst>
    <p:sldId xmlns:r="http://schemas.openxmlformats.org/officeDocument/2006/relationships" id="256" r:id="R07856d9bc23f4d30"/>
    <p:sldId xmlns:r="http://schemas.openxmlformats.org/officeDocument/2006/relationships" id="257" r:id="Rfceed3bcda7146b5"/>
    <p:sldId xmlns:r="http://schemas.openxmlformats.org/officeDocument/2006/relationships" id="258" r:id="Ra2bee52c9d564757"/>
    <p:sldId xmlns:r="http://schemas.openxmlformats.org/officeDocument/2006/relationships" id="259" r:id="Rfa1040ca17f34f13"/>
    <p:sldId xmlns:r="http://schemas.openxmlformats.org/officeDocument/2006/relationships" id="260" r:id="R6f5bc7c9d03d4987"/>
    <p:sldId xmlns:r="http://schemas.openxmlformats.org/officeDocument/2006/relationships" id="261" r:id="R8ad3516dc8e04609"/>
    <p:sldId xmlns:r="http://schemas.openxmlformats.org/officeDocument/2006/relationships" id="262" r:id="R392b72cb333b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a61cb07ee4627" /><Relationship Type="http://schemas.openxmlformats.org/officeDocument/2006/relationships/slide" Target="/ppt/slides/slide1.xml" Id="R07856d9bc23f4d30" /><Relationship Type="http://schemas.openxmlformats.org/officeDocument/2006/relationships/slide" Target="/ppt/slides/slide2.xml" Id="Rfceed3bcda7146b5" /><Relationship Type="http://schemas.openxmlformats.org/officeDocument/2006/relationships/slide" Target="/ppt/slides/slide3.xml" Id="Ra2bee52c9d564757" /><Relationship Type="http://schemas.openxmlformats.org/officeDocument/2006/relationships/slide" Target="/ppt/slides/slide4.xml" Id="Rfa1040ca17f34f13" /><Relationship Type="http://schemas.openxmlformats.org/officeDocument/2006/relationships/slide" Target="/ppt/slides/slide5.xml" Id="R6f5bc7c9d03d4987" /><Relationship Type="http://schemas.openxmlformats.org/officeDocument/2006/relationships/slide" Target="/ppt/slides/slide6.xml" Id="R8ad3516dc8e04609" /><Relationship Type="http://schemas.openxmlformats.org/officeDocument/2006/relationships/slide" Target="/ppt/slides/slide7.xml" Id="R392b72cb333b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53198947a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8b6be84e9416e" /><Relationship Type="http://schemas.openxmlformats.org/officeDocument/2006/relationships/theme" Target="/ppt/slideMasters/theme/theme1.xml" Id="R65aeb0bc3292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8b6be84e941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7f79a1df146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89f8176674f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3006173e344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5d929ed0e4d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1daec760f41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05e708a7243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784b72d0447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OMNIVOR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OMNIVOR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OMNIVOR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OMNIVOR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OMNIVOR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OMNIVOR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3 111 531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2 263 890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4 898 866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5 918 144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OMNIVOR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VIESTAD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OMNIVOR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Geitmyra Gård, Tåsenveien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995 398 044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OMNIVOR AS</a:t>
            </a:r>
          </a:p>
        </p:txBody>
      </p:sp>
    </p:spTree>
  </p:cSld>
  <p:clrMapOvr>
    <a:masterClrMapping xmlns:a="http://schemas.openxmlformats.org/drawingml/2006/main"/>
  </p:clrMapOvr>
</p:sld>
</file>