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027eabad6641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50293b12e048c3"/>
  </p:sldMasterIdLst>
  <p:sldIdLst>
    <p:sldId xmlns:r="http://schemas.openxmlformats.org/officeDocument/2006/relationships" id="256" r:id="Ra4e8a5d4221444d3"/>
    <p:sldId xmlns:r="http://schemas.openxmlformats.org/officeDocument/2006/relationships" id="257" r:id="Ra16bd7c0e26c4259"/>
    <p:sldId xmlns:r="http://schemas.openxmlformats.org/officeDocument/2006/relationships" id="258" r:id="R6a0a56fa8df7472d"/>
    <p:sldId xmlns:r="http://schemas.openxmlformats.org/officeDocument/2006/relationships" id="259" r:id="Re5dabde10caa4dfe"/>
    <p:sldId xmlns:r="http://schemas.openxmlformats.org/officeDocument/2006/relationships" id="260" r:id="R12581809b87b4f56"/>
    <p:sldId xmlns:r="http://schemas.openxmlformats.org/officeDocument/2006/relationships" id="261" r:id="Re4f93fbf18584fad"/>
    <p:sldId xmlns:r="http://schemas.openxmlformats.org/officeDocument/2006/relationships" id="262" r:id="R2431b7cecca64e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0293b12e048c3" /><Relationship Type="http://schemas.openxmlformats.org/officeDocument/2006/relationships/slide" Target="/ppt/slides/slide1.xml" Id="Ra4e8a5d4221444d3" /><Relationship Type="http://schemas.openxmlformats.org/officeDocument/2006/relationships/slide" Target="/ppt/slides/slide2.xml" Id="Ra16bd7c0e26c4259" /><Relationship Type="http://schemas.openxmlformats.org/officeDocument/2006/relationships/slide" Target="/ppt/slides/slide3.xml" Id="R6a0a56fa8df7472d" /><Relationship Type="http://schemas.openxmlformats.org/officeDocument/2006/relationships/slide" Target="/ppt/slides/slide4.xml" Id="Re5dabde10caa4dfe" /><Relationship Type="http://schemas.openxmlformats.org/officeDocument/2006/relationships/slide" Target="/ppt/slides/slide5.xml" Id="R12581809b87b4f56" /><Relationship Type="http://schemas.openxmlformats.org/officeDocument/2006/relationships/slide" Target="/ppt/slides/slide6.xml" Id="Re4f93fbf18584fad" /><Relationship Type="http://schemas.openxmlformats.org/officeDocument/2006/relationships/slide" Target="/ppt/slides/slide7.xml" Id="R2431b7cecca64e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0e175b0c5044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9a9490c0e4d17" /><Relationship Type="http://schemas.openxmlformats.org/officeDocument/2006/relationships/theme" Target="/ppt/slideMasters/theme/theme1.xml" Id="R7f849eec240f44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b9a9490c0e4d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59a1e323249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1662edcc249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5f097dcd346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205e169814d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079fd240948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ede617e5f46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383f2d72f42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SECUNDUS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SECUNDUS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5 311 058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16 886 465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35 108 077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TVEDT KARL-AAGE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995 358 085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SECUNDUS AS</a:t>
            </a:r>
          </a:p>
        </p:txBody>
      </p:sp>
    </p:spTree>
  </p:cSld>
  <p:clrMapOvr>
    <a:masterClrMapping xmlns:a="http://schemas.openxmlformats.org/drawingml/2006/main"/>
  </p:clrMapOvr>
</p:sld>
</file>