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af50eca6054e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d74f47d4844095"/>
  </p:sldMasterIdLst>
  <p:sldIdLst>
    <p:sldId xmlns:r="http://schemas.openxmlformats.org/officeDocument/2006/relationships" id="256" r:id="R8d08d7ba397e496a"/>
    <p:sldId xmlns:r="http://schemas.openxmlformats.org/officeDocument/2006/relationships" id="257" r:id="Rcda937fdc1f84f21"/>
    <p:sldId xmlns:r="http://schemas.openxmlformats.org/officeDocument/2006/relationships" id="258" r:id="R04e483b5a6564266"/>
    <p:sldId xmlns:r="http://schemas.openxmlformats.org/officeDocument/2006/relationships" id="259" r:id="R79ae48e8680e4a36"/>
    <p:sldId xmlns:r="http://schemas.openxmlformats.org/officeDocument/2006/relationships" id="260" r:id="R4f1a52d829f2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74f47d4844095" /><Relationship Type="http://schemas.openxmlformats.org/officeDocument/2006/relationships/slide" Target="/ppt/slides/slide1.xml" Id="R8d08d7ba397e496a" /><Relationship Type="http://schemas.openxmlformats.org/officeDocument/2006/relationships/slide" Target="/ppt/slides/slide2.xml" Id="Rcda937fdc1f84f21" /><Relationship Type="http://schemas.openxmlformats.org/officeDocument/2006/relationships/slide" Target="/ppt/slides/slide3.xml" Id="R04e483b5a6564266" /><Relationship Type="http://schemas.openxmlformats.org/officeDocument/2006/relationships/slide" Target="/ppt/slides/slide4.xml" Id="R79ae48e8680e4a36" /><Relationship Type="http://schemas.openxmlformats.org/officeDocument/2006/relationships/slide" Target="/ppt/slides/slide5.xml" Id="R4f1a52d829f2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21e2f40f447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f21b8ce8e4160" /><Relationship Type="http://schemas.openxmlformats.org/officeDocument/2006/relationships/theme" Target="/ppt/slideMasters/theme/theme1.xml" Id="R242f6e6b285d48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f21b8ce8e41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eb7811d01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c0a472b4547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76e4ec8584f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2c111a69548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29fbadac14c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