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94b8fa18ec4a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51ba9de7854dbd"/>
  </p:sldMasterIdLst>
  <p:sldIdLst>
    <p:sldId xmlns:r="http://schemas.openxmlformats.org/officeDocument/2006/relationships" id="256" r:id="Rf07485ac5e824951"/>
    <p:sldId xmlns:r="http://schemas.openxmlformats.org/officeDocument/2006/relationships" id="257" r:id="R3c71bf4ca9ad4f77"/>
    <p:sldId xmlns:r="http://schemas.openxmlformats.org/officeDocument/2006/relationships" id="258" r:id="Rcc16cba58a644e36"/>
    <p:sldId xmlns:r="http://schemas.openxmlformats.org/officeDocument/2006/relationships" id="259" r:id="R84c489d0cd8a4467"/>
    <p:sldId xmlns:r="http://schemas.openxmlformats.org/officeDocument/2006/relationships" id="260" r:id="R7f897bb12dbd4d4e"/>
    <p:sldId xmlns:r="http://schemas.openxmlformats.org/officeDocument/2006/relationships" id="261" r:id="Rbdb0f11d73ee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51ba9de7854dbd" /><Relationship Type="http://schemas.openxmlformats.org/officeDocument/2006/relationships/slide" Target="/ppt/slides/slide1.xml" Id="Rf07485ac5e824951" /><Relationship Type="http://schemas.openxmlformats.org/officeDocument/2006/relationships/slide" Target="/ppt/slides/slide2.xml" Id="R3c71bf4ca9ad4f77" /><Relationship Type="http://schemas.openxmlformats.org/officeDocument/2006/relationships/slide" Target="/ppt/slides/slide3.xml" Id="Rcc16cba58a644e36" /><Relationship Type="http://schemas.openxmlformats.org/officeDocument/2006/relationships/slide" Target="/ppt/slides/slide4.xml" Id="R84c489d0cd8a4467" /><Relationship Type="http://schemas.openxmlformats.org/officeDocument/2006/relationships/slide" Target="/ppt/slides/slide5.xml" Id="R7f897bb12dbd4d4e" /><Relationship Type="http://schemas.openxmlformats.org/officeDocument/2006/relationships/slide" Target="/ppt/slides/slide6.xml" Id="Rbdb0f11d73ee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4b5c063d6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ee955814a4ade" /><Relationship Type="http://schemas.openxmlformats.org/officeDocument/2006/relationships/theme" Target="/ppt/slideMasters/theme/theme1.xml" Id="R12dd48b2eed54a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fee955814a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369d262c743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edb7c8db0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89fdbe55948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b096f87e9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960adbfbc44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e041224fb40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