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145b9d2a8a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e6af39df574c7e"/>
  </p:sldMasterIdLst>
  <p:sldIdLst>
    <p:sldId xmlns:r="http://schemas.openxmlformats.org/officeDocument/2006/relationships" id="256" r:id="Rf6ef739f21e24569"/>
    <p:sldId xmlns:r="http://schemas.openxmlformats.org/officeDocument/2006/relationships" id="257" r:id="Rac8c2b3a807a431d"/>
    <p:sldId xmlns:r="http://schemas.openxmlformats.org/officeDocument/2006/relationships" id="258" r:id="R932eed14a9624176"/>
    <p:sldId xmlns:r="http://schemas.openxmlformats.org/officeDocument/2006/relationships" id="259" r:id="R1fc89f6e82b447fc"/>
    <p:sldId xmlns:r="http://schemas.openxmlformats.org/officeDocument/2006/relationships" id="260" r:id="R75ff4bb3c08141fa"/>
    <p:sldId xmlns:r="http://schemas.openxmlformats.org/officeDocument/2006/relationships" id="261" r:id="Rcac97d5728b74821"/>
    <p:sldId xmlns:r="http://schemas.openxmlformats.org/officeDocument/2006/relationships" id="262" r:id="R49a7111caef9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6af39df574c7e" /><Relationship Type="http://schemas.openxmlformats.org/officeDocument/2006/relationships/slide" Target="/ppt/slides/slide1.xml" Id="Rf6ef739f21e24569" /><Relationship Type="http://schemas.openxmlformats.org/officeDocument/2006/relationships/slide" Target="/ppt/slides/slide2.xml" Id="Rac8c2b3a807a431d" /><Relationship Type="http://schemas.openxmlformats.org/officeDocument/2006/relationships/slide" Target="/ppt/slides/slide3.xml" Id="R932eed14a9624176" /><Relationship Type="http://schemas.openxmlformats.org/officeDocument/2006/relationships/slide" Target="/ppt/slides/slide4.xml" Id="R1fc89f6e82b447fc" /><Relationship Type="http://schemas.openxmlformats.org/officeDocument/2006/relationships/slide" Target="/ppt/slides/slide5.xml" Id="R75ff4bb3c08141fa" /><Relationship Type="http://schemas.openxmlformats.org/officeDocument/2006/relationships/slide" Target="/ppt/slides/slide6.xml" Id="Rcac97d5728b74821" /><Relationship Type="http://schemas.openxmlformats.org/officeDocument/2006/relationships/slide" Target="/ppt/slides/slide7.xml" Id="R49a7111caef9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97473de0841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c9e0e7f1a4243" /><Relationship Type="http://schemas.openxmlformats.org/officeDocument/2006/relationships/theme" Target="/ppt/slideMasters/theme/theme1.xml" Id="R504ccb84b1d842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fc9e0e7f1a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7e64005ce45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9aec7d68849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a961f771d45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60086897d4a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8c78cc63d40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bee0771ff43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421671595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TVEDT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TVEDT DEVELOPMENT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−102 325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3 110 246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37 035 651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37 606 691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TVEDT GEIRR LØDEMEL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Frognerseterveien 42C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19 72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995 336 278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