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74352cbf4148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e3e8e3d00643c5"/>
  </p:sldMasterIdLst>
  <p:sldIdLst>
    <p:sldId xmlns:r="http://schemas.openxmlformats.org/officeDocument/2006/relationships" id="256" r:id="R3e1fd56de5c24b0c"/>
    <p:sldId xmlns:r="http://schemas.openxmlformats.org/officeDocument/2006/relationships" id="257" r:id="R72935b6103b645fe"/>
    <p:sldId xmlns:r="http://schemas.openxmlformats.org/officeDocument/2006/relationships" id="258" r:id="Rdeca6608e8204f5d"/>
    <p:sldId xmlns:r="http://schemas.openxmlformats.org/officeDocument/2006/relationships" id="259" r:id="Ra28447be3a8e48b4"/>
    <p:sldId xmlns:r="http://schemas.openxmlformats.org/officeDocument/2006/relationships" id="260" r:id="R2508ed13f07848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e3e8e3d00643c5" /><Relationship Type="http://schemas.openxmlformats.org/officeDocument/2006/relationships/slide" Target="/ppt/slides/slide1.xml" Id="R3e1fd56de5c24b0c" /><Relationship Type="http://schemas.openxmlformats.org/officeDocument/2006/relationships/slide" Target="/ppt/slides/slide2.xml" Id="R72935b6103b645fe" /><Relationship Type="http://schemas.openxmlformats.org/officeDocument/2006/relationships/slide" Target="/ppt/slides/slide3.xml" Id="Rdeca6608e8204f5d" /><Relationship Type="http://schemas.openxmlformats.org/officeDocument/2006/relationships/slide" Target="/ppt/slides/slide4.xml" Id="Ra28447be3a8e48b4" /><Relationship Type="http://schemas.openxmlformats.org/officeDocument/2006/relationships/slide" Target="/ppt/slides/slide5.xml" Id="R2508ed13f07848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a6ece8cf8b49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ca3347b074d4b" /><Relationship Type="http://schemas.openxmlformats.org/officeDocument/2006/relationships/theme" Target="/ppt/slideMasters/theme/theme1.xml" Id="Rad10b6489b154a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7ca3347b074d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0fbefd93341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7b4f963eb47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c7b49d85847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2072d0c8349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b5a5c8cc643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ARKITEKT DOROTA DAWIDOWICZ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DOROTA DAWIDOWICZ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Fredlihavna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3031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81 96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do-da@online.no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995 206 552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