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7e625666da4e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6c189331b14872"/>
  </p:sldMasterIdLst>
  <p:sldIdLst>
    <p:sldId xmlns:r="http://schemas.openxmlformats.org/officeDocument/2006/relationships" id="256" r:id="R6bb31960007b44c3"/>
    <p:sldId xmlns:r="http://schemas.openxmlformats.org/officeDocument/2006/relationships" id="257" r:id="Rf841fdb4e95247f0"/>
    <p:sldId xmlns:r="http://schemas.openxmlformats.org/officeDocument/2006/relationships" id="258" r:id="Rdbde2305a17a4fa1"/>
    <p:sldId xmlns:r="http://schemas.openxmlformats.org/officeDocument/2006/relationships" id="259" r:id="Rfb8b09f15fc24fb2"/>
    <p:sldId xmlns:r="http://schemas.openxmlformats.org/officeDocument/2006/relationships" id="260" r:id="Rc4b28c80768b420a"/>
    <p:sldId xmlns:r="http://schemas.openxmlformats.org/officeDocument/2006/relationships" id="261" r:id="R6c23bb8a52634225"/>
    <p:sldId xmlns:r="http://schemas.openxmlformats.org/officeDocument/2006/relationships" id="262" r:id="Rc87394b6f2bd40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6c189331b14872" /><Relationship Type="http://schemas.openxmlformats.org/officeDocument/2006/relationships/slide" Target="/ppt/slides/slide1.xml" Id="R6bb31960007b44c3" /><Relationship Type="http://schemas.openxmlformats.org/officeDocument/2006/relationships/slide" Target="/ppt/slides/slide2.xml" Id="Rf841fdb4e95247f0" /><Relationship Type="http://schemas.openxmlformats.org/officeDocument/2006/relationships/slide" Target="/ppt/slides/slide3.xml" Id="Rdbde2305a17a4fa1" /><Relationship Type="http://schemas.openxmlformats.org/officeDocument/2006/relationships/slide" Target="/ppt/slides/slide4.xml" Id="Rfb8b09f15fc24fb2" /><Relationship Type="http://schemas.openxmlformats.org/officeDocument/2006/relationships/slide" Target="/ppt/slides/slide5.xml" Id="Rc4b28c80768b420a" /><Relationship Type="http://schemas.openxmlformats.org/officeDocument/2006/relationships/slide" Target="/ppt/slides/slide6.xml" Id="R6c23bb8a52634225" /><Relationship Type="http://schemas.openxmlformats.org/officeDocument/2006/relationships/slide" Target="/ppt/slides/slide7.xml" Id="Rc87394b6f2bd40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7f2d9a121f44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835a06ca749ba" /><Relationship Type="http://schemas.openxmlformats.org/officeDocument/2006/relationships/theme" Target="/ppt/slideMasters/theme/theme1.xml" Id="R94bd9aa865e34a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5835a06ca749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5f95a97714a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8542ffa274e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8937fc28c4e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922ae9a5847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0e62ec2484f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0fbf8132a4f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0ea6df38242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HAUKERØD HAGE OG SKOG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HAUKERØD HAGE OG SKOG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19 008 031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3 163 022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2 624 618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8 268 458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19 591 745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TRØEN TOR GUNNAR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HILDE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Moveien 118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46 64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post@hageogskog.no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995 127 113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