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c3dfb8dce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0a9a3ad70496d"/>
  </p:sldMasterIdLst>
  <p:sldIdLst>
    <p:sldId xmlns:r="http://schemas.openxmlformats.org/officeDocument/2006/relationships" id="256" r:id="Ra327a3d2dafe4e90"/>
    <p:sldId xmlns:r="http://schemas.openxmlformats.org/officeDocument/2006/relationships" id="257" r:id="R20b9d20d30954629"/>
    <p:sldId xmlns:r="http://schemas.openxmlformats.org/officeDocument/2006/relationships" id="258" r:id="R5e6332c0e25c4f18"/>
    <p:sldId xmlns:r="http://schemas.openxmlformats.org/officeDocument/2006/relationships" id="259" r:id="Rec9bc6b0ac794de0"/>
    <p:sldId xmlns:r="http://schemas.openxmlformats.org/officeDocument/2006/relationships" id="260" r:id="Rc826cbf0cfa244ed"/>
    <p:sldId xmlns:r="http://schemas.openxmlformats.org/officeDocument/2006/relationships" id="261" r:id="R9b8da60bbfe94b8e"/>
    <p:sldId xmlns:r="http://schemas.openxmlformats.org/officeDocument/2006/relationships" id="262" r:id="R9add5b247e70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0a9a3ad70496d" /><Relationship Type="http://schemas.openxmlformats.org/officeDocument/2006/relationships/slide" Target="/ppt/slides/slide1.xml" Id="Ra327a3d2dafe4e90" /><Relationship Type="http://schemas.openxmlformats.org/officeDocument/2006/relationships/slide" Target="/ppt/slides/slide2.xml" Id="R20b9d20d30954629" /><Relationship Type="http://schemas.openxmlformats.org/officeDocument/2006/relationships/slide" Target="/ppt/slides/slide3.xml" Id="R5e6332c0e25c4f18" /><Relationship Type="http://schemas.openxmlformats.org/officeDocument/2006/relationships/slide" Target="/ppt/slides/slide4.xml" Id="Rec9bc6b0ac794de0" /><Relationship Type="http://schemas.openxmlformats.org/officeDocument/2006/relationships/slide" Target="/ppt/slides/slide5.xml" Id="Rc826cbf0cfa244ed" /><Relationship Type="http://schemas.openxmlformats.org/officeDocument/2006/relationships/slide" Target="/ppt/slides/slide6.xml" Id="R9b8da60bbfe94b8e" /><Relationship Type="http://schemas.openxmlformats.org/officeDocument/2006/relationships/slide" Target="/ppt/slides/slide7.xml" Id="R9add5b247e70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07f68fb7d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1be9b1648401f" /><Relationship Type="http://schemas.openxmlformats.org/officeDocument/2006/relationships/theme" Target="/ppt/slideMasters/theme/theme1.xml" Id="Re35a1848d235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1be9b1648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3dbf7f019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c4ac3ac1d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1e8afdc8e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56da5e84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0f58afdc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3d14b958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baaafc06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FARSUNDADVOKATENE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2 750 970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BERIT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