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eb46849d9b4f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46134682d84616"/>
  </p:sldMasterIdLst>
  <p:sldIdLst>
    <p:sldId xmlns:r="http://schemas.openxmlformats.org/officeDocument/2006/relationships" id="256" r:id="R1aca388253e84029"/>
    <p:sldId xmlns:r="http://schemas.openxmlformats.org/officeDocument/2006/relationships" id="257" r:id="Rcf5fe90de4074123"/>
    <p:sldId xmlns:r="http://schemas.openxmlformats.org/officeDocument/2006/relationships" id="258" r:id="R93154bf8738f43e7"/>
    <p:sldId xmlns:r="http://schemas.openxmlformats.org/officeDocument/2006/relationships" id="259" r:id="R5d2659accdba4085"/>
    <p:sldId xmlns:r="http://schemas.openxmlformats.org/officeDocument/2006/relationships" id="260" r:id="Rba463f8187484bb7"/>
    <p:sldId xmlns:r="http://schemas.openxmlformats.org/officeDocument/2006/relationships" id="261" r:id="R45e933c808cf48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6134682d84616" /><Relationship Type="http://schemas.openxmlformats.org/officeDocument/2006/relationships/slide" Target="/ppt/slides/slide1.xml" Id="R1aca388253e84029" /><Relationship Type="http://schemas.openxmlformats.org/officeDocument/2006/relationships/slide" Target="/ppt/slides/slide2.xml" Id="Rcf5fe90de4074123" /><Relationship Type="http://schemas.openxmlformats.org/officeDocument/2006/relationships/slide" Target="/ppt/slides/slide3.xml" Id="R93154bf8738f43e7" /><Relationship Type="http://schemas.openxmlformats.org/officeDocument/2006/relationships/slide" Target="/ppt/slides/slide4.xml" Id="R5d2659accdba4085" /><Relationship Type="http://schemas.openxmlformats.org/officeDocument/2006/relationships/slide" Target="/ppt/slides/slide5.xml" Id="Rba463f8187484bb7" /><Relationship Type="http://schemas.openxmlformats.org/officeDocument/2006/relationships/slide" Target="/ppt/slides/slide6.xml" Id="R45e933c808cf48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c876da25b42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a24bd0a074564" /><Relationship Type="http://schemas.openxmlformats.org/officeDocument/2006/relationships/theme" Target="/ppt/slideMasters/theme/theme1.xml" Id="R603801652ca245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3a24bd0a0745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d9a4293184f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65bd7332946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8bfe8213146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10a53732c4f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67142858749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fa9c4bbc146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FARSUNDADVOKATENE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38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post@farsundadvokatene.no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www.farsundavokatene.no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995 107 708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