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6932a85d8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d2e4906054601"/>
  </p:sldMasterIdLst>
  <p:sldIdLst>
    <p:sldId xmlns:r="http://schemas.openxmlformats.org/officeDocument/2006/relationships" id="256" r:id="Rffdec135ad464f75"/>
    <p:sldId xmlns:r="http://schemas.openxmlformats.org/officeDocument/2006/relationships" id="257" r:id="R88aa44833a294a58"/>
    <p:sldId xmlns:r="http://schemas.openxmlformats.org/officeDocument/2006/relationships" id="258" r:id="R81ddd9bf177d490f"/>
    <p:sldId xmlns:r="http://schemas.openxmlformats.org/officeDocument/2006/relationships" id="259" r:id="R698c77bd68e64655"/>
    <p:sldId xmlns:r="http://schemas.openxmlformats.org/officeDocument/2006/relationships" id="260" r:id="R5ba11214a5394e51"/>
    <p:sldId xmlns:r="http://schemas.openxmlformats.org/officeDocument/2006/relationships" id="261" r:id="Rec3900f591444646"/>
    <p:sldId xmlns:r="http://schemas.openxmlformats.org/officeDocument/2006/relationships" id="262" r:id="R989d67556240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d2e4906054601" /><Relationship Type="http://schemas.openxmlformats.org/officeDocument/2006/relationships/slide" Target="/ppt/slides/slide1.xml" Id="Rffdec135ad464f75" /><Relationship Type="http://schemas.openxmlformats.org/officeDocument/2006/relationships/slide" Target="/ppt/slides/slide2.xml" Id="R88aa44833a294a58" /><Relationship Type="http://schemas.openxmlformats.org/officeDocument/2006/relationships/slide" Target="/ppt/slides/slide3.xml" Id="R81ddd9bf177d490f" /><Relationship Type="http://schemas.openxmlformats.org/officeDocument/2006/relationships/slide" Target="/ppt/slides/slide4.xml" Id="R698c77bd68e64655" /><Relationship Type="http://schemas.openxmlformats.org/officeDocument/2006/relationships/slide" Target="/ppt/slides/slide5.xml" Id="R5ba11214a5394e51" /><Relationship Type="http://schemas.openxmlformats.org/officeDocument/2006/relationships/slide" Target="/ppt/slides/slide6.xml" Id="Rec3900f591444646" /><Relationship Type="http://schemas.openxmlformats.org/officeDocument/2006/relationships/slide" Target="/ppt/slides/slide7.xml" Id="R989d67556240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d41e76332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b6e901acd49b7" /><Relationship Type="http://schemas.openxmlformats.org/officeDocument/2006/relationships/theme" Target="/ppt/slideMasters/theme/theme1.xml" Id="R6c58c0c0e96d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b6e901acd49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f177bcde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e57f7404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b0cb8c83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14f44e743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d5c970960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58a11f20d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416f46cb7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