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a1ccd5d5b714cc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67e5e713a4c4514"/>
  </p:sldMasterIdLst>
  <p:sldIdLst>
    <p:sldId xmlns:r="http://schemas.openxmlformats.org/officeDocument/2006/relationships" id="256" r:id="R6b30d35f25cf43e9"/>
    <p:sldId xmlns:r="http://schemas.openxmlformats.org/officeDocument/2006/relationships" id="257" r:id="Rd6e11423364f48ef"/>
    <p:sldId xmlns:r="http://schemas.openxmlformats.org/officeDocument/2006/relationships" id="258" r:id="Rae8af76c06f04da2"/>
    <p:sldId xmlns:r="http://schemas.openxmlformats.org/officeDocument/2006/relationships" id="259" r:id="R4d4082f0d42d487d"/>
    <p:sldId xmlns:r="http://schemas.openxmlformats.org/officeDocument/2006/relationships" id="260" r:id="R2007cb7e55fc445b"/>
    <p:sldId xmlns:r="http://schemas.openxmlformats.org/officeDocument/2006/relationships" id="261" r:id="R63acbe5128eb49e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7e5e713a4c4514" /><Relationship Type="http://schemas.openxmlformats.org/officeDocument/2006/relationships/slide" Target="/ppt/slides/slide1.xml" Id="R6b30d35f25cf43e9" /><Relationship Type="http://schemas.openxmlformats.org/officeDocument/2006/relationships/slide" Target="/ppt/slides/slide2.xml" Id="Rd6e11423364f48ef" /><Relationship Type="http://schemas.openxmlformats.org/officeDocument/2006/relationships/slide" Target="/ppt/slides/slide3.xml" Id="Rae8af76c06f04da2" /><Relationship Type="http://schemas.openxmlformats.org/officeDocument/2006/relationships/slide" Target="/ppt/slides/slide4.xml" Id="R4d4082f0d42d487d" /><Relationship Type="http://schemas.openxmlformats.org/officeDocument/2006/relationships/slide" Target="/ppt/slides/slide5.xml" Id="R2007cb7e55fc445b" /><Relationship Type="http://schemas.openxmlformats.org/officeDocument/2006/relationships/slide" Target="/ppt/slides/slide6.xml" Id="R63acbe5128eb49e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ddf87795fb44c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b28e1e29fc4fec" /><Relationship Type="http://schemas.openxmlformats.org/officeDocument/2006/relationships/theme" Target="/ppt/slideMasters/theme/theme1.xml" Id="R7a0e03bcee614ba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2b28e1e29fc4fe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d96f238b8c4a4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3696e8827f4ab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d81026c48b4e8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f8b4bff8cc481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6b275d61cd463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7c9118a92b45e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SEASCAPE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SEASCAPE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SEASCAPE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SEASCAPE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SEASCAPE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SEASCAPE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Postvei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4313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995 073 749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SEASCAPE AS</a:t>
            </a:r>
          </a:p>
        </p:txBody>
      </p:sp>
    </p:spTree>
  </p:cSld>
  <p:clrMapOvr>
    <a:masterClrMapping xmlns:a="http://schemas.openxmlformats.org/drawingml/2006/main"/>
  </p:clrMapOvr>
</p:sld>
</file>