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bf295bf13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882bdcd6ca4a5a"/>
  </p:sldMasterIdLst>
  <p:sldIdLst>
    <p:sldId xmlns:r="http://schemas.openxmlformats.org/officeDocument/2006/relationships" id="256" r:id="R14a9f63ee8a94e9d"/>
    <p:sldId xmlns:r="http://schemas.openxmlformats.org/officeDocument/2006/relationships" id="257" r:id="R2cd5a4b4fb744572"/>
    <p:sldId xmlns:r="http://schemas.openxmlformats.org/officeDocument/2006/relationships" id="258" r:id="Rf41947c455b64db2"/>
    <p:sldId xmlns:r="http://schemas.openxmlformats.org/officeDocument/2006/relationships" id="259" r:id="R7e0be74629d645ed"/>
    <p:sldId xmlns:r="http://schemas.openxmlformats.org/officeDocument/2006/relationships" id="260" r:id="R43d05500e8fb432c"/>
    <p:sldId xmlns:r="http://schemas.openxmlformats.org/officeDocument/2006/relationships" id="261" r:id="R4b88b95c16384e76"/>
    <p:sldId xmlns:r="http://schemas.openxmlformats.org/officeDocument/2006/relationships" id="262" r:id="R85b3b60f604a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82bdcd6ca4a5a" /><Relationship Type="http://schemas.openxmlformats.org/officeDocument/2006/relationships/slide" Target="/ppt/slides/slide1.xml" Id="R14a9f63ee8a94e9d" /><Relationship Type="http://schemas.openxmlformats.org/officeDocument/2006/relationships/slide" Target="/ppt/slides/slide2.xml" Id="R2cd5a4b4fb744572" /><Relationship Type="http://schemas.openxmlformats.org/officeDocument/2006/relationships/slide" Target="/ppt/slides/slide3.xml" Id="Rf41947c455b64db2" /><Relationship Type="http://schemas.openxmlformats.org/officeDocument/2006/relationships/slide" Target="/ppt/slides/slide4.xml" Id="R7e0be74629d645ed" /><Relationship Type="http://schemas.openxmlformats.org/officeDocument/2006/relationships/slide" Target="/ppt/slides/slide5.xml" Id="R43d05500e8fb432c" /><Relationship Type="http://schemas.openxmlformats.org/officeDocument/2006/relationships/slide" Target="/ppt/slides/slide6.xml" Id="R4b88b95c16384e76" /><Relationship Type="http://schemas.openxmlformats.org/officeDocument/2006/relationships/slide" Target="/ppt/slides/slide7.xml" Id="R85b3b60f604a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a7e8241db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0013bd9b64d91" /><Relationship Type="http://schemas.openxmlformats.org/officeDocument/2006/relationships/theme" Target="/ppt/slideMasters/theme/theme1.xml" Id="Rdac9e92cca3a4c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40013bd9b6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f50c6629d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622d65ec545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67584e089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706ec1c3549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77330c41543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8f6f43e9646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2a0c272b44d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11 686 185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12 274 185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MARI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2067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