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ee390ba8a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dcf01895040a5"/>
  </p:sldMasterIdLst>
  <p:sldIdLst>
    <p:sldId xmlns:r="http://schemas.openxmlformats.org/officeDocument/2006/relationships" id="256" r:id="R0967dca7869a4fb9"/>
    <p:sldId xmlns:r="http://schemas.openxmlformats.org/officeDocument/2006/relationships" id="257" r:id="R412355691e1d42d7"/>
    <p:sldId xmlns:r="http://schemas.openxmlformats.org/officeDocument/2006/relationships" id="258" r:id="R366037c51167430f"/>
    <p:sldId xmlns:r="http://schemas.openxmlformats.org/officeDocument/2006/relationships" id="259" r:id="R60b9ec9dbd6e4b71"/>
    <p:sldId xmlns:r="http://schemas.openxmlformats.org/officeDocument/2006/relationships" id="260" r:id="Rc2dc53c26d3949c0"/>
    <p:sldId xmlns:r="http://schemas.openxmlformats.org/officeDocument/2006/relationships" id="261" r:id="R5fda51bd8e8a4ee7"/>
    <p:sldId xmlns:r="http://schemas.openxmlformats.org/officeDocument/2006/relationships" id="262" r:id="Ra4c27c9045ce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dcf01895040a5" /><Relationship Type="http://schemas.openxmlformats.org/officeDocument/2006/relationships/slide" Target="/ppt/slides/slide1.xml" Id="R0967dca7869a4fb9" /><Relationship Type="http://schemas.openxmlformats.org/officeDocument/2006/relationships/slide" Target="/ppt/slides/slide2.xml" Id="R412355691e1d42d7" /><Relationship Type="http://schemas.openxmlformats.org/officeDocument/2006/relationships/slide" Target="/ppt/slides/slide3.xml" Id="R366037c51167430f" /><Relationship Type="http://schemas.openxmlformats.org/officeDocument/2006/relationships/slide" Target="/ppt/slides/slide4.xml" Id="R60b9ec9dbd6e4b71" /><Relationship Type="http://schemas.openxmlformats.org/officeDocument/2006/relationships/slide" Target="/ppt/slides/slide5.xml" Id="Rc2dc53c26d3949c0" /><Relationship Type="http://schemas.openxmlformats.org/officeDocument/2006/relationships/slide" Target="/ppt/slides/slide6.xml" Id="R5fda51bd8e8a4ee7" /><Relationship Type="http://schemas.openxmlformats.org/officeDocument/2006/relationships/slide" Target="/ppt/slides/slide7.xml" Id="Ra4c27c9045ce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d611d64ba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e21aca6774fae" /><Relationship Type="http://schemas.openxmlformats.org/officeDocument/2006/relationships/theme" Target="/ppt/slideMasters/theme/theme1.xml" Id="R1e2d77aa9514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be21aca677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1c523763d48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d7f10e68f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3048a2a92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893f2a7ba4d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4446073dd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ac83a82e141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5448d30a341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TELUM CONSULTING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TELUM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otelum@online.no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994 916 521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