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f6eaf75942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ba2c78e66401a"/>
  </p:sldMasterIdLst>
  <p:sldIdLst>
    <p:sldId xmlns:r="http://schemas.openxmlformats.org/officeDocument/2006/relationships" id="256" r:id="Rd19ee9f8d7634efe"/>
    <p:sldId xmlns:r="http://schemas.openxmlformats.org/officeDocument/2006/relationships" id="257" r:id="Rd426c5a243284e5d"/>
    <p:sldId xmlns:r="http://schemas.openxmlformats.org/officeDocument/2006/relationships" id="258" r:id="R25c17a1e43b34406"/>
    <p:sldId xmlns:r="http://schemas.openxmlformats.org/officeDocument/2006/relationships" id="259" r:id="R3a7a0b85d56c46bb"/>
    <p:sldId xmlns:r="http://schemas.openxmlformats.org/officeDocument/2006/relationships" id="260" r:id="R2841ab1edf504ad3"/>
    <p:sldId xmlns:r="http://schemas.openxmlformats.org/officeDocument/2006/relationships" id="261" r:id="Ra814a272830f473c"/>
    <p:sldId xmlns:r="http://schemas.openxmlformats.org/officeDocument/2006/relationships" id="262" r:id="R00574fb00d0c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ba2c78e66401a" /><Relationship Type="http://schemas.openxmlformats.org/officeDocument/2006/relationships/slide" Target="/ppt/slides/slide1.xml" Id="Rd19ee9f8d7634efe" /><Relationship Type="http://schemas.openxmlformats.org/officeDocument/2006/relationships/slide" Target="/ppt/slides/slide2.xml" Id="Rd426c5a243284e5d" /><Relationship Type="http://schemas.openxmlformats.org/officeDocument/2006/relationships/slide" Target="/ppt/slides/slide3.xml" Id="R25c17a1e43b34406" /><Relationship Type="http://schemas.openxmlformats.org/officeDocument/2006/relationships/slide" Target="/ppt/slides/slide4.xml" Id="R3a7a0b85d56c46bb" /><Relationship Type="http://schemas.openxmlformats.org/officeDocument/2006/relationships/slide" Target="/ppt/slides/slide5.xml" Id="R2841ab1edf504ad3" /><Relationship Type="http://schemas.openxmlformats.org/officeDocument/2006/relationships/slide" Target="/ppt/slides/slide6.xml" Id="Ra814a272830f473c" /><Relationship Type="http://schemas.openxmlformats.org/officeDocument/2006/relationships/slide" Target="/ppt/slides/slide7.xml" Id="R00574fb00d0c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aebe4766641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ea61a1eed44fd" /><Relationship Type="http://schemas.openxmlformats.org/officeDocument/2006/relationships/theme" Target="/ppt/slideMasters/theme/theme1.xml" Id="Rcf0ef2043d28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ea61a1eed44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cb9220323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f1c49629b4d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bf1265eca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2e5bbb87f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041d64581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a927d96d74e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ff1cabcf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HORSESHOE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HORSESHOE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−1 562 575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20 131 448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74 255 234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77 774 234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MJØNES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994 895 249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HORSESHOE HOLDING AS</a:t>
            </a:r>
          </a:p>
        </p:txBody>
      </p:sp>
    </p:spTree>
  </p:cSld>
  <p:clrMapOvr>
    <a:masterClrMapping xmlns:a="http://schemas.openxmlformats.org/drawingml/2006/main"/>
  </p:clrMapOvr>
</p:sld>
</file>