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e60660773b4b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07e60ffb364e44"/>
  </p:sldMasterIdLst>
  <p:sldIdLst>
    <p:sldId xmlns:r="http://schemas.openxmlformats.org/officeDocument/2006/relationships" id="256" r:id="Ra2da75acc3d44c4c"/>
    <p:sldId xmlns:r="http://schemas.openxmlformats.org/officeDocument/2006/relationships" id="257" r:id="Ree510b0395d8407f"/>
    <p:sldId xmlns:r="http://schemas.openxmlformats.org/officeDocument/2006/relationships" id="258" r:id="Rf5544a50b96c4cdd"/>
    <p:sldId xmlns:r="http://schemas.openxmlformats.org/officeDocument/2006/relationships" id="259" r:id="R8ef1fccbb5174718"/>
    <p:sldId xmlns:r="http://schemas.openxmlformats.org/officeDocument/2006/relationships" id="260" r:id="R7acfef9725164964"/>
    <p:sldId xmlns:r="http://schemas.openxmlformats.org/officeDocument/2006/relationships" id="261" r:id="Rcc55deb5a10940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07e60ffb364e44" /><Relationship Type="http://schemas.openxmlformats.org/officeDocument/2006/relationships/slide" Target="/ppt/slides/slide1.xml" Id="Ra2da75acc3d44c4c" /><Relationship Type="http://schemas.openxmlformats.org/officeDocument/2006/relationships/slide" Target="/ppt/slides/slide2.xml" Id="Ree510b0395d8407f" /><Relationship Type="http://schemas.openxmlformats.org/officeDocument/2006/relationships/slide" Target="/ppt/slides/slide3.xml" Id="Rf5544a50b96c4cdd" /><Relationship Type="http://schemas.openxmlformats.org/officeDocument/2006/relationships/slide" Target="/ppt/slides/slide4.xml" Id="R8ef1fccbb5174718" /><Relationship Type="http://schemas.openxmlformats.org/officeDocument/2006/relationships/slide" Target="/ppt/slides/slide5.xml" Id="R7acfef9725164964" /><Relationship Type="http://schemas.openxmlformats.org/officeDocument/2006/relationships/slide" Target="/ppt/slides/slide6.xml" Id="Rcc55deb5a10940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460f0dda1241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e027289a584fd7" /><Relationship Type="http://schemas.openxmlformats.org/officeDocument/2006/relationships/theme" Target="/ppt/slideMasters/theme/theme1.xml" Id="Rd95603f15b1a40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e027289a584f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bf381f528946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1649dd1fe344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fb2535b9ee4e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9fed9fe8574a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2c51a37fa14be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c5137d45764f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STIFTELSEN UNGDOM I OPPDRAG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UNGDOM I OPPDRAG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STIFTELSEN UNGDOM I OPPDRAG ble etablert [år] og holder til i Ottestad.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UNGDOM I OPPDRAG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UNGDOM I OPPDRAG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UNGDOM I OPPDRAG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78 398 218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3 975 630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3 975 630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53 610 000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96 519 466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UNGDOM I OPPDRAG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Grimerudvegen 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2312 Ottestad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57 43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www.ywam.no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994 890 883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UNGDOM I OPPDRAG</a:t>
            </a:r>
          </a:p>
        </p:txBody>
      </p:sp>
    </p:spTree>
  </p:cSld>
  <p:clrMapOvr>
    <a:masterClrMapping xmlns:a="http://schemas.openxmlformats.org/drawingml/2006/main"/>
  </p:clrMapOvr>
</p:sld>
</file>