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f29562044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bd5be89ec4520"/>
  </p:sldMasterIdLst>
  <p:sldIdLst>
    <p:sldId xmlns:r="http://schemas.openxmlformats.org/officeDocument/2006/relationships" id="256" r:id="Rdbde8d64f7394b47"/>
    <p:sldId xmlns:r="http://schemas.openxmlformats.org/officeDocument/2006/relationships" id="257" r:id="Rf914bb82adb546be"/>
    <p:sldId xmlns:r="http://schemas.openxmlformats.org/officeDocument/2006/relationships" id="258" r:id="R99b8794003464ad9"/>
    <p:sldId xmlns:r="http://schemas.openxmlformats.org/officeDocument/2006/relationships" id="259" r:id="R334a7aae8213450b"/>
    <p:sldId xmlns:r="http://schemas.openxmlformats.org/officeDocument/2006/relationships" id="260" r:id="R6f9698ec2f0e4b6e"/>
    <p:sldId xmlns:r="http://schemas.openxmlformats.org/officeDocument/2006/relationships" id="261" r:id="R4761420d2518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bd5be89ec4520" /><Relationship Type="http://schemas.openxmlformats.org/officeDocument/2006/relationships/slide" Target="/ppt/slides/slide1.xml" Id="Rdbde8d64f7394b47" /><Relationship Type="http://schemas.openxmlformats.org/officeDocument/2006/relationships/slide" Target="/ppt/slides/slide2.xml" Id="Rf914bb82adb546be" /><Relationship Type="http://schemas.openxmlformats.org/officeDocument/2006/relationships/slide" Target="/ppt/slides/slide3.xml" Id="R99b8794003464ad9" /><Relationship Type="http://schemas.openxmlformats.org/officeDocument/2006/relationships/slide" Target="/ppt/slides/slide4.xml" Id="R334a7aae8213450b" /><Relationship Type="http://schemas.openxmlformats.org/officeDocument/2006/relationships/slide" Target="/ppt/slides/slide5.xml" Id="R6f9698ec2f0e4b6e" /><Relationship Type="http://schemas.openxmlformats.org/officeDocument/2006/relationships/slide" Target="/ppt/slides/slide6.xml" Id="R4761420d2518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39079faef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a981a4c224cda" /><Relationship Type="http://schemas.openxmlformats.org/officeDocument/2006/relationships/theme" Target="/ppt/slideMasters/theme/theme1.xml" Id="R646da8983c09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a981a4c224c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f3118a4e2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bca7b335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deec970e6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77fa2f5f4b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629aa9ca546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f75654012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KYRRE KINN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KYRRE KINN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4 604 674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994 881 035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KYRRE KINN AS</a:t>
            </a:r>
          </a:p>
        </p:txBody>
      </p:sp>
    </p:spTree>
  </p:cSld>
  <p:clrMapOvr>
    <a:masterClrMapping xmlns:a="http://schemas.openxmlformats.org/drawingml/2006/main"/>
  </p:clrMapOvr>
</p:sld>
</file>