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ce678e67b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724360f164f65"/>
  </p:sldMasterIdLst>
  <p:sldIdLst>
    <p:sldId xmlns:r="http://schemas.openxmlformats.org/officeDocument/2006/relationships" id="256" r:id="Rea671e6fcfdd48a1"/>
    <p:sldId xmlns:r="http://schemas.openxmlformats.org/officeDocument/2006/relationships" id="257" r:id="R271c1f44bd694faa"/>
    <p:sldId xmlns:r="http://schemas.openxmlformats.org/officeDocument/2006/relationships" id="258" r:id="R26be4950f152488e"/>
    <p:sldId xmlns:r="http://schemas.openxmlformats.org/officeDocument/2006/relationships" id="259" r:id="Re9febcd0996048dd"/>
    <p:sldId xmlns:r="http://schemas.openxmlformats.org/officeDocument/2006/relationships" id="260" r:id="Rda8aee7beee14f64"/>
    <p:sldId xmlns:r="http://schemas.openxmlformats.org/officeDocument/2006/relationships" id="261" r:id="R2128cbfc596945c1"/>
    <p:sldId xmlns:r="http://schemas.openxmlformats.org/officeDocument/2006/relationships" id="262" r:id="Rede4f5f5ac6a44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724360f164f65" /><Relationship Type="http://schemas.openxmlformats.org/officeDocument/2006/relationships/slide" Target="/ppt/slides/slide1.xml" Id="Rea671e6fcfdd48a1" /><Relationship Type="http://schemas.openxmlformats.org/officeDocument/2006/relationships/slide" Target="/ppt/slides/slide2.xml" Id="R271c1f44bd694faa" /><Relationship Type="http://schemas.openxmlformats.org/officeDocument/2006/relationships/slide" Target="/ppt/slides/slide3.xml" Id="R26be4950f152488e" /><Relationship Type="http://schemas.openxmlformats.org/officeDocument/2006/relationships/slide" Target="/ppt/slides/slide4.xml" Id="Re9febcd0996048dd" /><Relationship Type="http://schemas.openxmlformats.org/officeDocument/2006/relationships/slide" Target="/ppt/slides/slide5.xml" Id="Rda8aee7beee14f64" /><Relationship Type="http://schemas.openxmlformats.org/officeDocument/2006/relationships/slide" Target="/ppt/slides/slide6.xml" Id="R2128cbfc596945c1" /><Relationship Type="http://schemas.openxmlformats.org/officeDocument/2006/relationships/slide" Target="/ppt/slides/slide7.xml" Id="Rede4f5f5ac6a44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f063291cc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7b329f4f04995" /><Relationship Type="http://schemas.openxmlformats.org/officeDocument/2006/relationships/theme" Target="/ppt/slideMasters/theme/theme1.xml" Id="Rcc56be9f1630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7b329f4f0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2be8e18b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c4a71a52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83b5e806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a0b51d21a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15f6ddda240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9f749302846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49830a295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