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34f63002bd4b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a38a4d354144c7"/>
  </p:sldMasterIdLst>
  <p:sldIdLst>
    <p:sldId xmlns:r="http://schemas.openxmlformats.org/officeDocument/2006/relationships" id="256" r:id="R5ded4876cd0145f3"/>
    <p:sldId xmlns:r="http://schemas.openxmlformats.org/officeDocument/2006/relationships" id="257" r:id="R8c69ce1bad094bdb"/>
    <p:sldId xmlns:r="http://schemas.openxmlformats.org/officeDocument/2006/relationships" id="258" r:id="Rb67fc593519a4bb5"/>
    <p:sldId xmlns:r="http://schemas.openxmlformats.org/officeDocument/2006/relationships" id="259" r:id="R7ebe9a0c4f6a43f6"/>
    <p:sldId xmlns:r="http://schemas.openxmlformats.org/officeDocument/2006/relationships" id="260" r:id="R9f47274b8a1147f7"/>
    <p:sldId xmlns:r="http://schemas.openxmlformats.org/officeDocument/2006/relationships" id="261" r:id="Rf8052fdeb3af4a48"/>
    <p:sldId xmlns:r="http://schemas.openxmlformats.org/officeDocument/2006/relationships" id="262" r:id="R535c7688c30548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a38a4d354144c7" /><Relationship Type="http://schemas.openxmlformats.org/officeDocument/2006/relationships/slide" Target="/ppt/slides/slide1.xml" Id="R5ded4876cd0145f3" /><Relationship Type="http://schemas.openxmlformats.org/officeDocument/2006/relationships/slide" Target="/ppt/slides/slide2.xml" Id="R8c69ce1bad094bdb" /><Relationship Type="http://schemas.openxmlformats.org/officeDocument/2006/relationships/slide" Target="/ppt/slides/slide3.xml" Id="Rb67fc593519a4bb5" /><Relationship Type="http://schemas.openxmlformats.org/officeDocument/2006/relationships/slide" Target="/ppt/slides/slide4.xml" Id="R7ebe9a0c4f6a43f6" /><Relationship Type="http://schemas.openxmlformats.org/officeDocument/2006/relationships/slide" Target="/ppt/slides/slide5.xml" Id="R9f47274b8a1147f7" /><Relationship Type="http://schemas.openxmlformats.org/officeDocument/2006/relationships/slide" Target="/ppt/slides/slide6.xml" Id="Rf8052fdeb3af4a48" /><Relationship Type="http://schemas.openxmlformats.org/officeDocument/2006/relationships/slide" Target="/ppt/slides/slide7.xml" Id="R535c7688c30548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bc04bb5ae446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91244c0504e6a" /><Relationship Type="http://schemas.openxmlformats.org/officeDocument/2006/relationships/theme" Target="/ppt/slideMasters/theme/theme1.xml" Id="R8553361ce0454b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991244c0504e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36390bef741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5a806247e49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a13f0420c40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444b4cd5742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999dbf58649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a3db209df45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759d85d444d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ALM 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 FORVALTNING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1 473 000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655 918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12 647 124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52 925 308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59 667 736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 ØIVIND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LARS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KJELL ARNE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Deviks vei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994 779 621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