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605e45406348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b48d8b3be54edd"/>
  </p:sldMasterIdLst>
  <p:sldIdLst>
    <p:sldId xmlns:r="http://schemas.openxmlformats.org/officeDocument/2006/relationships" id="256" r:id="R4ddea93d232549f0"/>
    <p:sldId xmlns:r="http://schemas.openxmlformats.org/officeDocument/2006/relationships" id="257" r:id="R1c125dc30a0a4d04"/>
    <p:sldId xmlns:r="http://schemas.openxmlformats.org/officeDocument/2006/relationships" id="258" r:id="R40b7da79fd264814"/>
    <p:sldId xmlns:r="http://schemas.openxmlformats.org/officeDocument/2006/relationships" id="259" r:id="Rbb23da41e0394470"/>
    <p:sldId xmlns:r="http://schemas.openxmlformats.org/officeDocument/2006/relationships" id="260" r:id="Rfebf6d2367ea4566"/>
    <p:sldId xmlns:r="http://schemas.openxmlformats.org/officeDocument/2006/relationships" id="261" r:id="R2c641ec93dad4ccc"/>
    <p:sldId xmlns:r="http://schemas.openxmlformats.org/officeDocument/2006/relationships" id="262" r:id="R9f41163e670841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48d8b3be54edd" /><Relationship Type="http://schemas.openxmlformats.org/officeDocument/2006/relationships/slide" Target="/ppt/slides/slide1.xml" Id="R4ddea93d232549f0" /><Relationship Type="http://schemas.openxmlformats.org/officeDocument/2006/relationships/slide" Target="/ppt/slides/slide2.xml" Id="R1c125dc30a0a4d04" /><Relationship Type="http://schemas.openxmlformats.org/officeDocument/2006/relationships/slide" Target="/ppt/slides/slide3.xml" Id="R40b7da79fd264814" /><Relationship Type="http://schemas.openxmlformats.org/officeDocument/2006/relationships/slide" Target="/ppt/slides/slide4.xml" Id="Rbb23da41e0394470" /><Relationship Type="http://schemas.openxmlformats.org/officeDocument/2006/relationships/slide" Target="/ppt/slides/slide5.xml" Id="Rfebf6d2367ea4566" /><Relationship Type="http://schemas.openxmlformats.org/officeDocument/2006/relationships/slide" Target="/ppt/slides/slide6.xml" Id="R2c641ec93dad4ccc" /><Relationship Type="http://schemas.openxmlformats.org/officeDocument/2006/relationships/slide" Target="/ppt/slides/slide7.xml" Id="R9f41163e670841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a2430c8e8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ecec0503c4272" /><Relationship Type="http://schemas.openxmlformats.org/officeDocument/2006/relationships/theme" Target="/ppt/slideMasters/theme/theme1.xml" Id="Rdd3610c087d144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decec0503c42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d891e775b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ab523964a48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b29f2781542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7397adb454a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2e91d7bcb41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8dd9e84214d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dbd2104c84e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PARTYSENTER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PARTYSENTER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PARTYSENTER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PARTYSENTER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PARTYSENTER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PARTYSENTER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−155 343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424 186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PARTYSENTER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KESERTZI CHATZI SALI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PARTYSENTER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Sandåsstubben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994 698 575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PARTYSENTER AS</a:t>
            </a:r>
          </a:p>
        </p:txBody>
      </p:sp>
    </p:spTree>
  </p:cSld>
  <p:clrMapOvr>
    <a:masterClrMapping xmlns:a="http://schemas.openxmlformats.org/drawingml/2006/main"/>
  </p:clrMapOvr>
</p:sld>
</file>