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2c6f31736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7034ea9bc4111"/>
  </p:sldMasterIdLst>
  <p:sldIdLst>
    <p:sldId xmlns:r="http://schemas.openxmlformats.org/officeDocument/2006/relationships" id="256" r:id="Rc30c4f99bfc04071"/>
    <p:sldId xmlns:r="http://schemas.openxmlformats.org/officeDocument/2006/relationships" id="257" r:id="Rc3a19dab62ce455e"/>
    <p:sldId xmlns:r="http://schemas.openxmlformats.org/officeDocument/2006/relationships" id="258" r:id="Rbbd3f1925b0e4149"/>
    <p:sldId xmlns:r="http://schemas.openxmlformats.org/officeDocument/2006/relationships" id="259" r:id="R2661e6046971435b"/>
    <p:sldId xmlns:r="http://schemas.openxmlformats.org/officeDocument/2006/relationships" id="260" r:id="Rf7bd8d08e2d1418d"/>
    <p:sldId xmlns:r="http://schemas.openxmlformats.org/officeDocument/2006/relationships" id="261" r:id="R653af8f2ac814cac"/>
    <p:sldId xmlns:r="http://schemas.openxmlformats.org/officeDocument/2006/relationships" id="262" r:id="Rd325707ab889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7034ea9bc4111" /><Relationship Type="http://schemas.openxmlformats.org/officeDocument/2006/relationships/slide" Target="/ppt/slides/slide1.xml" Id="Rc30c4f99bfc04071" /><Relationship Type="http://schemas.openxmlformats.org/officeDocument/2006/relationships/slide" Target="/ppt/slides/slide2.xml" Id="Rc3a19dab62ce455e" /><Relationship Type="http://schemas.openxmlformats.org/officeDocument/2006/relationships/slide" Target="/ppt/slides/slide3.xml" Id="Rbbd3f1925b0e4149" /><Relationship Type="http://schemas.openxmlformats.org/officeDocument/2006/relationships/slide" Target="/ppt/slides/slide4.xml" Id="R2661e6046971435b" /><Relationship Type="http://schemas.openxmlformats.org/officeDocument/2006/relationships/slide" Target="/ppt/slides/slide5.xml" Id="Rf7bd8d08e2d1418d" /><Relationship Type="http://schemas.openxmlformats.org/officeDocument/2006/relationships/slide" Target="/ppt/slides/slide6.xml" Id="R653af8f2ac814cac" /><Relationship Type="http://schemas.openxmlformats.org/officeDocument/2006/relationships/slide" Target="/ppt/slides/slide7.xml" Id="Rd325707ab889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c424d5cdd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7a33a6a5439f" /><Relationship Type="http://schemas.openxmlformats.org/officeDocument/2006/relationships/theme" Target="/ppt/slideMasters/theme/theme1.xml" Id="R8065d77a0347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77a33a6a5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756c21811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fbbd95b1a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278f0db90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51b23bfe7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c82e6528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af2a4691b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0b3b12e64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