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bdad0cb8fa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7e5daf50842a6"/>
  </p:sldMasterIdLst>
  <p:sldIdLst>
    <p:sldId xmlns:r="http://schemas.openxmlformats.org/officeDocument/2006/relationships" id="256" r:id="R7af52a9731874f47"/>
    <p:sldId xmlns:r="http://schemas.openxmlformats.org/officeDocument/2006/relationships" id="257" r:id="Radd3bd41a0e04c91"/>
    <p:sldId xmlns:r="http://schemas.openxmlformats.org/officeDocument/2006/relationships" id="258" r:id="Rf19de1195f7c47a8"/>
    <p:sldId xmlns:r="http://schemas.openxmlformats.org/officeDocument/2006/relationships" id="259" r:id="R726983d107604350"/>
    <p:sldId xmlns:r="http://schemas.openxmlformats.org/officeDocument/2006/relationships" id="260" r:id="Rc0a287be23eb47fd"/>
    <p:sldId xmlns:r="http://schemas.openxmlformats.org/officeDocument/2006/relationships" id="261" r:id="R126eac696761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7e5daf50842a6" /><Relationship Type="http://schemas.openxmlformats.org/officeDocument/2006/relationships/slide" Target="/ppt/slides/slide1.xml" Id="R7af52a9731874f47" /><Relationship Type="http://schemas.openxmlformats.org/officeDocument/2006/relationships/slide" Target="/ppt/slides/slide2.xml" Id="Radd3bd41a0e04c91" /><Relationship Type="http://schemas.openxmlformats.org/officeDocument/2006/relationships/slide" Target="/ppt/slides/slide3.xml" Id="Rf19de1195f7c47a8" /><Relationship Type="http://schemas.openxmlformats.org/officeDocument/2006/relationships/slide" Target="/ppt/slides/slide4.xml" Id="R726983d107604350" /><Relationship Type="http://schemas.openxmlformats.org/officeDocument/2006/relationships/slide" Target="/ppt/slides/slide5.xml" Id="Rc0a287be23eb47fd" /><Relationship Type="http://schemas.openxmlformats.org/officeDocument/2006/relationships/slide" Target="/ppt/slides/slide6.xml" Id="R126eac696761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e7b9c9005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6211d97e640a3" /><Relationship Type="http://schemas.openxmlformats.org/officeDocument/2006/relationships/theme" Target="/ppt/slideMasters/theme/theme1.xml" Id="R82116132331a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c6211d97e6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893d8c4f640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60c655b6a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334f9e771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b0a1bf489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dd6c46f5b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91ba6e1e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KRAFTVERK ØYVIND GUNDERSEN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KRAFTVERK ØYVIND GUNDERSEN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23 247 567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Assæveien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994 277 804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KRAFTVERK ØYVIND GUNDERSEN AS</a:t>
            </a:r>
          </a:p>
        </p:txBody>
      </p:sp>
    </p:spTree>
  </p:cSld>
  <p:clrMapOvr>
    <a:masterClrMapping xmlns:a="http://schemas.openxmlformats.org/drawingml/2006/main"/>
  </p:clrMapOvr>
</p:sld>
</file>