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2a0105572545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90f49da9a14f0a"/>
  </p:sldMasterIdLst>
  <p:sldIdLst>
    <p:sldId xmlns:r="http://schemas.openxmlformats.org/officeDocument/2006/relationships" id="256" r:id="R3f325bcdb8734a40"/>
    <p:sldId xmlns:r="http://schemas.openxmlformats.org/officeDocument/2006/relationships" id="257" r:id="R07d84b58461243c5"/>
    <p:sldId xmlns:r="http://schemas.openxmlformats.org/officeDocument/2006/relationships" id="258" r:id="R13fd6175f71c447d"/>
    <p:sldId xmlns:r="http://schemas.openxmlformats.org/officeDocument/2006/relationships" id="259" r:id="Rca334fe6de2e4e1f"/>
    <p:sldId xmlns:r="http://schemas.openxmlformats.org/officeDocument/2006/relationships" id="260" r:id="R07f0b77ed3b6484a"/>
    <p:sldId xmlns:r="http://schemas.openxmlformats.org/officeDocument/2006/relationships" id="261" r:id="Rab971948bf08496a"/>
    <p:sldId xmlns:r="http://schemas.openxmlformats.org/officeDocument/2006/relationships" id="262" r:id="R26a4b9f977064b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90f49da9a14f0a" /><Relationship Type="http://schemas.openxmlformats.org/officeDocument/2006/relationships/slide" Target="/ppt/slides/slide1.xml" Id="R3f325bcdb8734a40" /><Relationship Type="http://schemas.openxmlformats.org/officeDocument/2006/relationships/slide" Target="/ppt/slides/slide2.xml" Id="R07d84b58461243c5" /><Relationship Type="http://schemas.openxmlformats.org/officeDocument/2006/relationships/slide" Target="/ppt/slides/slide3.xml" Id="R13fd6175f71c447d" /><Relationship Type="http://schemas.openxmlformats.org/officeDocument/2006/relationships/slide" Target="/ppt/slides/slide4.xml" Id="Rca334fe6de2e4e1f" /><Relationship Type="http://schemas.openxmlformats.org/officeDocument/2006/relationships/slide" Target="/ppt/slides/slide5.xml" Id="R07f0b77ed3b6484a" /><Relationship Type="http://schemas.openxmlformats.org/officeDocument/2006/relationships/slide" Target="/ppt/slides/slide6.xml" Id="Rab971948bf08496a" /><Relationship Type="http://schemas.openxmlformats.org/officeDocument/2006/relationships/slide" Target="/ppt/slides/slide7.xml" Id="R26a4b9f977064b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9a2301d5944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dc8366227454d" /><Relationship Type="http://schemas.openxmlformats.org/officeDocument/2006/relationships/theme" Target="/ppt/slideMasters/theme/theme1.xml" Id="Rfbecd3f25cdc42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7dc836622745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06633d54e45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0ecda6cb94e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fee4c46ba4b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2e513f22241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3475d832147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ee22d76be45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dafb063ff45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TOJA SANDNES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TOJA SANDNES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−241 875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−684 428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553 147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556 554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OALAND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994 238 973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