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f5ad4a245cf438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a607787ac4842f3"/>
  </p:sldMasterIdLst>
  <p:sldIdLst>
    <p:sldId xmlns:r="http://schemas.openxmlformats.org/officeDocument/2006/relationships" id="256" r:id="Rfc67530333ea4b92"/>
    <p:sldId xmlns:r="http://schemas.openxmlformats.org/officeDocument/2006/relationships" id="257" r:id="R2517087b87cb4ce5"/>
    <p:sldId xmlns:r="http://schemas.openxmlformats.org/officeDocument/2006/relationships" id="258" r:id="R97287e99fabc4331"/>
    <p:sldId xmlns:r="http://schemas.openxmlformats.org/officeDocument/2006/relationships" id="259" r:id="R8bbe34eacfc343c2"/>
    <p:sldId xmlns:r="http://schemas.openxmlformats.org/officeDocument/2006/relationships" id="260" r:id="R430cdc90a7534b7c"/>
    <p:sldId xmlns:r="http://schemas.openxmlformats.org/officeDocument/2006/relationships" id="261" r:id="R822bba48a2da48ad"/>
    <p:sldId xmlns:r="http://schemas.openxmlformats.org/officeDocument/2006/relationships" id="262" r:id="R2ce8ab3491664c0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607787ac4842f3" /><Relationship Type="http://schemas.openxmlformats.org/officeDocument/2006/relationships/slide" Target="/ppt/slides/slide1.xml" Id="Rfc67530333ea4b92" /><Relationship Type="http://schemas.openxmlformats.org/officeDocument/2006/relationships/slide" Target="/ppt/slides/slide2.xml" Id="R2517087b87cb4ce5" /><Relationship Type="http://schemas.openxmlformats.org/officeDocument/2006/relationships/slide" Target="/ppt/slides/slide3.xml" Id="R97287e99fabc4331" /><Relationship Type="http://schemas.openxmlformats.org/officeDocument/2006/relationships/slide" Target="/ppt/slides/slide4.xml" Id="R8bbe34eacfc343c2" /><Relationship Type="http://schemas.openxmlformats.org/officeDocument/2006/relationships/slide" Target="/ppt/slides/slide5.xml" Id="R430cdc90a7534b7c" /><Relationship Type="http://schemas.openxmlformats.org/officeDocument/2006/relationships/slide" Target="/ppt/slides/slide6.xml" Id="R822bba48a2da48ad" /><Relationship Type="http://schemas.openxmlformats.org/officeDocument/2006/relationships/slide" Target="/ppt/slides/slide7.xml" Id="R2ce8ab3491664c0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3350f661ff43d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212ccd0770498a" /><Relationship Type="http://schemas.openxmlformats.org/officeDocument/2006/relationships/theme" Target="/ppt/slideMasters/theme/theme1.xml" Id="R9718ff1d97a54ab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5212ccd0770498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29238c74964a2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41454ee8d945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cd74544aa1454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2c75d73a3e49a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6121ffae0f4d7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2c4002a3b94dc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43dbe99109453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WELLWORK INNOVATION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WELLWORK INNOVATION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WELLWORK INNOVATION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WELLWORK INNOVATION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WELLWORK INNOVATION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WELLWORK INNOVATION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6 818 489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58 769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2 119 946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19 244 253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30 492 438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WELLWORK INNOVATION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SVCMV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WELLWORK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WELLWORK INNOVATION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Brødregata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4013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92 80 57 87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stian@wellworkinnovation.com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www.wellworkinnovation.com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994 190 857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WELLWORK INNOVATION AS</a:t>
            </a:r>
          </a:p>
        </p:txBody>
      </p:sp>
    </p:spTree>
  </p:cSld>
  <p:clrMapOvr>
    <a:masterClrMapping xmlns:a="http://schemas.openxmlformats.org/drawingml/2006/main"/>
  </p:clrMapOvr>
</p:sld>
</file>