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1c0dba84c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2c96c7ac44d85"/>
  </p:sldMasterIdLst>
  <p:sldIdLst>
    <p:sldId xmlns:r="http://schemas.openxmlformats.org/officeDocument/2006/relationships" id="256" r:id="R76d742c8cb2a4eac"/>
    <p:sldId xmlns:r="http://schemas.openxmlformats.org/officeDocument/2006/relationships" id="257" r:id="Rf3ea012e2d444366"/>
    <p:sldId xmlns:r="http://schemas.openxmlformats.org/officeDocument/2006/relationships" id="258" r:id="R0fb249d318044aff"/>
    <p:sldId xmlns:r="http://schemas.openxmlformats.org/officeDocument/2006/relationships" id="259" r:id="R9cc15d0971804279"/>
    <p:sldId xmlns:r="http://schemas.openxmlformats.org/officeDocument/2006/relationships" id="260" r:id="Ra14280b64af84924"/>
    <p:sldId xmlns:r="http://schemas.openxmlformats.org/officeDocument/2006/relationships" id="261" r:id="Rcab694b59ef2486a"/>
    <p:sldId xmlns:r="http://schemas.openxmlformats.org/officeDocument/2006/relationships" id="262" r:id="R178e5abc2223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2c96c7ac44d85" /><Relationship Type="http://schemas.openxmlformats.org/officeDocument/2006/relationships/slide" Target="/ppt/slides/slide1.xml" Id="R76d742c8cb2a4eac" /><Relationship Type="http://schemas.openxmlformats.org/officeDocument/2006/relationships/slide" Target="/ppt/slides/slide2.xml" Id="Rf3ea012e2d444366" /><Relationship Type="http://schemas.openxmlformats.org/officeDocument/2006/relationships/slide" Target="/ppt/slides/slide3.xml" Id="R0fb249d318044aff" /><Relationship Type="http://schemas.openxmlformats.org/officeDocument/2006/relationships/slide" Target="/ppt/slides/slide4.xml" Id="R9cc15d0971804279" /><Relationship Type="http://schemas.openxmlformats.org/officeDocument/2006/relationships/slide" Target="/ppt/slides/slide5.xml" Id="Ra14280b64af84924" /><Relationship Type="http://schemas.openxmlformats.org/officeDocument/2006/relationships/slide" Target="/ppt/slides/slide6.xml" Id="Rcab694b59ef2486a" /><Relationship Type="http://schemas.openxmlformats.org/officeDocument/2006/relationships/slide" Target="/ppt/slides/slide7.xml" Id="R178e5abc2223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0c7fa9b56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2ff6689c4b2c" /><Relationship Type="http://schemas.openxmlformats.org/officeDocument/2006/relationships/theme" Target="/ppt/slideMasters/theme/theme1.xml" Id="R3a4a6e8c5dea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12ff6689c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daa4bbb2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f4045cd4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6f57684b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7caa5b87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9c998a70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06e45372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dea8aceb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