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0260f6d8e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726a796294638"/>
  </p:sldMasterIdLst>
  <p:sldIdLst>
    <p:sldId xmlns:r="http://schemas.openxmlformats.org/officeDocument/2006/relationships" id="256" r:id="Rd759dbd3be844506"/>
    <p:sldId xmlns:r="http://schemas.openxmlformats.org/officeDocument/2006/relationships" id="257" r:id="R36b3221784424c76"/>
    <p:sldId xmlns:r="http://schemas.openxmlformats.org/officeDocument/2006/relationships" id="258" r:id="R193a7ea501764da3"/>
    <p:sldId xmlns:r="http://schemas.openxmlformats.org/officeDocument/2006/relationships" id="259" r:id="R1a6ee72dc42f4e9d"/>
    <p:sldId xmlns:r="http://schemas.openxmlformats.org/officeDocument/2006/relationships" id="260" r:id="Ra437f31c6318448e"/>
    <p:sldId xmlns:r="http://schemas.openxmlformats.org/officeDocument/2006/relationships" id="261" r:id="R402fc3617055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726a796294638" /><Relationship Type="http://schemas.openxmlformats.org/officeDocument/2006/relationships/slide" Target="/ppt/slides/slide1.xml" Id="Rd759dbd3be844506" /><Relationship Type="http://schemas.openxmlformats.org/officeDocument/2006/relationships/slide" Target="/ppt/slides/slide2.xml" Id="R36b3221784424c76" /><Relationship Type="http://schemas.openxmlformats.org/officeDocument/2006/relationships/slide" Target="/ppt/slides/slide3.xml" Id="R193a7ea501764da3" /><Relationship Type="http://schemas.openxmlformats.org/officeDocument/2006/relationships/slide" Target="/ppt/slides/slide4.xml" Id="R1a6ee72dc42f4e9d" /><Relationship Type="http://schemas.openxmlformats.org/officeDocument/2006/relationships/slide" Target="/ppt/slides/slide5.xml" Id="Ra437f31c6318448e" /><Relationship Type="http://schemas.openxmlformats.org/officeDocument/2006/relationships/slide" Target="/ppt/slides/slide6.xml" Id="R402fc3617055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db503ecad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369813d7429d" /><Relationship Type="http://schemas.openxmlformats.org/officeDocument/2006/relationships/theme" Target="/ppt/slideMasters/theme/theme1.xml" Id="R89d94320de7e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1369813d7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e2bdc37f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442da75a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8221b4e0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1763118bc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f119dc24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194995077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