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8e053f229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c7ad1830d45b0"/>
  </p:sldMasterIdLst>
  <p:sldIdLst>
    <p:sldId xmlns:r="http://schemas.openxmlformats.org/officeDocument/2006/relationships" id="256" r:id="R2dd4762c29ab4090"/>
    <p:sldId xmlns:r="http://schemas.openxmlformats.org/officeDocument/2006/relationships" id="257" r:id="R525f110299734935"/>
    <p:sldId xmlns:r="http://schemas.openxmlformats.org/officeDocument/2006/relationships" id="258" r:id="R1aef32778c524f5f"/>
    <p:sldId xmlns:r="http://schemas.openxmlformats.org/officeDocument/2006/relationships" id="259" r:id="R9035413d12d8432d"/>
    <p:sldId xmlns:r="http://schemas.openxmlformats.org/officeDocument/2006/relationships" id="260" r:id="R81df4b85773c4732"/>
    <p:sldId xmlns:r="http://schemas.openxmlformats.org/officeDocument/2006/relationships" id="261" r:id="R282119912259400b"/>
    <p:sldId xmlns:r="http://schemas.openxmlformats.org/officeDocument/2006/relationships" id="262" r:id="Rb16cc46e92fa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c7ad1830d45b0" /><Relationship Type="http://schemas.openxmlformats.org/officeDocument/2006/relationships/slide" Target="/ppt/slides/slide1.xml" Id="R2dd4762c29ab4090" /><Relationship Type="http://schemas.openxmlformats.org/officeDocument/2006/relationships/slide" Target="/ppt/slides/slide2.xml" Id="R525f110299734935" /><Relationship Type="http://schemas.openxmlformats.org/officeDocument/2006/relationships/slide" Target="/ppt/slides/slide3.xml" Id="R1aef32778c524f5f" /><Relationship Type="http://schemas.openxmlformats.org/officeDocument/2006/relationships/slide" Target="/ppt/slides/slide4.xml" Id="R9035413d12d8432d" /><Relationship Type="http://schemas.openxmlformats.org/officeDocument/2006/relationships/slide" Target="/ppt/slides/slide5.xml" Id="R81df4b85773c4732" /><Relationship Type="http://schemas.openxmlformats.org/officeDocument/2006/relationships/slide" Target="/ppt/slides/slide6.xml" Id="R282119912259400b" /><Relationship Type="http://schemas.openxmlformats.org/officeDocument/2006/relationships/slide" Target="/ppt/slides/slide7.xml" Id="Rb16cc46e92fa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13b9d6b6d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8b4da1828490c" /><Relationship Type="http://schemas.openxmlformats.org/officeDocument/2006/relationships/theme" Target="/ppt/slideMasters/theme/theme1.xml" Id="Rd49afcdac71b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8b4da182849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421ac7e05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257620c54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e8943ac45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738c7b069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30c7618e84c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2abd8017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dcbada546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