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82608a191b4a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7a4a3eb5fb43b7"/>
  </p:sldMasterIdLst>
  <p:sldIdLst>
    <p:sldId xmlns:r="http://schemas.openxmlformats.org/officeDocument/2006/relationships" id="256" r:id="R538bc4b6627a4bbe"/>
    <p:sldId xmlns:r="http://schemas.openxmlformats.org/officeDocument/2006/relationships" id="257" r:id="R6bcd3733e2ef4ba4"/>
    <p:sldId xmlns:r="http://schemas.openxmlformats.org/officeDocument/2006/relationships" id="258" r:id="R12989251d4c54757"/>
    <p:sldId xmlns:r="http://schemas.openxmlformats.org/officeDocument/2006/relationships" id="259" r:id="Rf41c13b83eed4cce"/>
    <p:sldId xmlns:r="http://schemas.openxmlformats.org/officeDocument/2006/relationships" id="260" r:id="R18c94fe66e354a8c"/>
    <p:sldId xmlns:r="http://schemas.openxmlformats.org/officeDocument/2006/relationships" id="261" r:id="Rc1e8884d70c44c3a"/>
    <p:sldId xmlns:r="http://schemas.openxmlformats.org/officeDocument/2006/relationships" id="262" r:id="R67122976e41346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a4a3eb5fb43b7" /><Relationship Type="http://schemas.openxmlformats.org/officeDocument/2006/relationships/slide" Target="/ppt/slides/slide1.xml" Id="R538bc4b6627a4bbe" /><Relationship Type="http://schemas.openxmlformats.org/officeDocument/2006/relationships/slide" Target="/ppt/slides/slide2.xml" Id="R6bcd3733e2ef4ba4" /><Relationship Type="http://schemas.openxmlformats.org/officeDocument/2006/relationships/slide" Target="/ppt/slides/slide3.xml" Id="R12989251d4c54757" /><Relationship Type="http://schemas.openxmlformats.org/officeDocument/2006/relationships/slide" Target="/ppt/slides/slide4.xml" Id="Rf41c13b83eed4cce" /><Relationship Type="http://schemas.openxmlformats.org/officeDocument/2006/relationships/slide" Target="/ppt/slides/slide5.xml" Id="R18c94fe66e354a8c" /><Relationship Type="http://schemas.openxmlformats.org/officeDocument/2006/relationships/slide" Target="/ppt/slides/slide6.xml" Id="Rc1e8884d70c44c3a" /><Relationship Type="http://schemas.openxmlformats.org/officeDocument/2006/relationships/slide" Target="/ppt/slides/slide7.xml" Id="R67122976e41346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01fba4049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309b7def141d1" /><Relationship Type="http://schemas.openxmlformats.org/officeDocument/2006/relationships/theme" Target="/ppt/slideMasters/theme/theme1.xml" Id="R81de1bf2634242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d309b7def141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bc9855cf842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ee0fa260148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a9b089a67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102db10da46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f8f937ef14c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67f6151c44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12dcbaf2649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HLORRIDE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HLORRIDE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6 789 435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15 530 147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15 622 942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 HEBBERT HAUKAAS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Torkild Hebbert Haukaas, Anne Maries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994 044 621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HLORRIDE AS</a:t>
            </a:r>
          </a:p>
        </p:txBody>
      </p:sp>
    </p:spTree>
  </p:cSld>
  <p:clrMapOvr>
    <a:masterClrMapping xmlns:a="http://schemas.openxmlformats.org/drawingml/2006/main"/>
  </p:clrMapOvr>
</p:sld>
</file>