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ceab8806cc43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0d6b79577340e0"/>
  </p:sldMasterIdLst>
  <p:sldIdLst>
    <p:sldId xmlns:r="http://schemas.openxmlformats.org/officeDocument/2006/relationships" id="256" r:id="R93d9f37a6eda47ab"/>
    <p:sldId xmlns:r="http://schemas.openxmlformats.org/officeDocument/2006/relationships" id="257" r:id="Rbe5a3666a0a24da6"/>
    <p:sldId xmlns:r="http://schemas.openxmlformats.org/officeDocument/2006/relationships" id="258" r:id="R2072e181d8524dce"/>
    <p:sldId xmlns:r="http://schemas.openxmlformats.org/officeDocument/2006/relationships" id="259" r:id="Ra9b512a3dadc47f9"/>
    <p:sldId xmlns:r="http://schemas.openxmlformats.org/officeDocument/2006/relationships" id="260" r:id="Rd5a2f9ded5434dc9"/>
    <p:sldId xmlns:r="http://schemas.openxmlformats.org/officeDocument/2006/relationships" id="261" r:id="R3b4e6f1579a040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d6b79577340e0" /><Relationship Type="http://schemas.openxmlformats.org/officeDocument/2006/relationships/slide" Target="/ppt/slides/slide1.xml" Id="R93d9f37a6eda47ab" /><Relationship Type="http://schemas.openxmlformats.org/officeDocument/2006/relationships/slide" Target="/ppt/slides/slide2.xml" Id="Rbe5a3666a0a24da6" /><Relationship Type="http://schemas.openxmlformats.org/officeDocument/2006/relationships/slide" Target="/ppt/slides/slide3.xml" Id="R2072e181d8524dce" /><Relationship Type="http://schemas.openxmlformats.org/officeDocument/2006/relationships/slide" Target="/ppt/slides/slide4.xml" Id="Ra9b512a3dadc47f9" /><Relationship Type="http://schemas.openxmlformats.org/officeDocument/2006/relationships/slide" Target="/ppt/slides/slide5.xml" Id="Rd5a2f9ded5434dc9" /><Relationship Type="http://schemas.openxmlformats.org/officeDocument/2006/relationships/slide" Target="/ppt/slides/slide6.xml" Id="R3b4e6f1579a040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d4649b4381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cb0c2b1a24bc9" /><Relationship Type="http://schemas.openxmlformats.org/officeDocument/2006/relationships/theme" Target="/ppt/slideMasters/theme/theme1.xml" Id="R321e3ac4627148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4cb0c2b1a24b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0177bb71b49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1be945181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4206f1934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14f99973542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ec6fa56ad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78e3274a3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TRYGGESETH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TRYGGESETH REGNSKAP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1 650 106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1 064 820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1 064 716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Balchens vei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synneve@mmregnskap.no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993 940 321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TRYGGESETH REGNSKAP</a:t>
            </a:r>
          </a:p>
        </p:txBody>
      </p:sp>
    </p:spTree>
  </p:cSld>
  <p:clrMapOvr>
    <a:masterClrMapping xmlns:a="http://schemas.openxmlformats.org/drawingml/2006/main"/>
  </p:clrMapOvr>
</p:sld>
</file>