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60c4c463b44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4cb4e66bd4a08"/>
  </p:sldMasterIdLst>
  <p:sldIdLst>
    <p:sldId xmlns:r="http://schemas.openxmlformats.org/officeDocument/2006/relationships" id="256" r:id="Ra7e2bc130cef43a4"/>
    <p:sldId xmlns:r="http://schemas.openxmlformats.org/officeDocument/2006/relationships" id="257" r:id="R4cdb318300f04c62"/>
    <p:sldId xmlns:r="http://schemas.openxmlformats.org/officeDocument/2006/relationships" id="258" r:id="R7ce0c0cac7fd4a2b"/>
    <p:sldId xmlns:r="http://schemas.openxmlformats.org/officeDocument/2006/relationships" id="259" r:id="R3f6774c06a994f8c"/>
    <p:sldId xmlns:r="http://schemas.openxmlformats.org/officeDocument/2006/relationships" id="260" r:id="R7ee88bad21b04a2e"/>
    <p:sldId xmlns:r="http://schemas.openxmlformats.org/officeDocument/2006/relationships" id="261" r:id="R3ece577391e04c60"/>
    <p:sldId xmlns:r="http://schemas.openxmlformats.org/officeDocument/2006/relationships" id="262" r:id="Rb87fd6779877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4cb4e66bd4a08" /><Relationship Type="http://schemas.openxmlformats.org/officeDocument/2006/relationships/slide" Target="/ppt/slides/slide1.xml" Id="Ra7e2bc130cef43a4" /><Relationship Type="http://schemas.openxmlformats.org/officeDocument/2006/relationships/slide" Target="/ppt/slides/slide2.xml" Id="R4cdb318300f04c62" /><Relationship Type="http://schemas.openxmlformats.org/officeDocument/2006/relationships/slide" Target="/ppt/slides/slide3.xml" Id="R7ce0c0cac7fd4a2b" /><Relationship Type="http://schemas.openxmlformats.org/officeDocument/2006/relationships/slide" Target="/ppt/slides/slide4.xml" Id="R3f6774c06a994f8c" /><Relationship Type="http://schemas.openxmlformats.org/officeDocument/2006/relationships/slide" Target="/ppt/slides/slide5.xml" Id="R7ee88bad21b04a2e" /><Relationship Type="http://schemas.openxmlformats.org/officeDocument/2006/relationships/slide" Target="/ppt/slides/slide6.xml" Id="R3ece577391e04c60" /><Relationship Type="http://schemas.openxmlformats.org/officeDocument/2006/relationships/slide" Target="/ppt/slides/slide7.xml" Id="Rb87fd6779877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4787d74ce41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31b3f9e984911" /><Relationship Type="http://schemas.openxmlformats.org/officeDocument/2006/relationships/theme" Target="/ppt/slideMasters/theme/theme1.xml" Id="R4155c20f6ef74d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931b3f9e98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ff77bf25643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d6b143620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c7c7252ee4c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3ecf32a5f42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fd729555c42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206d35c5549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7ac850c7a4b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LAFT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 &amp; BYGG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13 099 462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laft.bygg@hjemme.no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993 878 421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