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fabfb113954f8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8829bf545e74be3"/>
  </p:sldMasterIdLst>
  <p:sldIdLst>
    <p:sldId xmlns:r="http://schemas.openxmlformats.org/officeDocument/2006/relationships" id="256" r:id="R4cf02cab68df418a"/>
    <p:sldId xmlns:r="http://schemas.openxmlformats.org/officeDocument/2006/relationships" id="257" r:id="R276d43006ee44302"/>
    <p:sldId xmlns:r="http://schemas.openxmlformats.org/officeDocument/2006/relationships" id="258" r:id="Rff2cb6c3b8034a3e"/>
    <p:sldId xmlns:r="http://schemas.openxmlformats.org/officeDocument/2006/relationships" id="259" r:id="R55ceefb3f73c4f1b"/>
    <p:sldId xmlns:r="http://schemas.openxmlformats.org/officeDocument/2006/relationships" id="260" r:id="Rb1b90a70d6e34763"/>
    <p:sldId xmlns:r="http://schemas.openxmlformats.org/officeDocument/2006/relationships" id="261" r:id="Rd6a8021c32504d80"/>
    <p:sldId xmlns:r="http://schemas.openxmlformats.org/officeDocument/2006/relationships" id="262" r:id="R2b9a66e499904dd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829bf545e74be3" /><Relationship Type="http://schemas.openxmlformats.org/officeDocument/2006/relationships/slide" Target="/ppt/slides/slide1.xml" Id="R4cf02cab68df418a" /><Relationship Type="http://schemas.openxmlformats.org/officeDocument/2006/relationships/slide" Target="/ppt/slides/slide2.xml" Id="R276d43006ee44302" /><Relationship Type="http://schemas.openxmlformats.org/officeDocument/2006/relationships/slide" Target="/ppt/slides/slide3.xml" Id="Rff2cb6c3b8034a3e" /><Relationship Type="http://schemas.openxmlformats.org/officeDocument/2006/relationships/slide" Target="/ppt/slides/slide4.xml" Id="R55ceefb3f73c4f1b" /><Relationship Type="http://schemas.openxmlformats.org/officeDocument/2006/relationships/slide" Target="/ppt/slides/slide5.xml" Id="Rb1b90a70d6e34763" /><Relationship Type="http://schemas.openxmlformats.org/officeDocument/2006/relationships/slide" Target="/ppt/slides/slide6.xml" Id="Rd6a8021c32504d80" /><Relationship Type="http://schemas.openxmlformats.org/officeDocument/2006/relationships/slide" Target="/ppt/slides/slide7.xml" Id="R2b9a66e499904dd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492c989bd7435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dabf2b3f224755" /><Relationship Type="http://schemas.openxmlformats.org/officeDocument/2006/relationships/theme" Target="/ppt/slideMasters/theme/theme1.xml" Id="R6887d3b721b944c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2dabf2b3f22475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5faad23deb433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dd0d37e75448e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2b0174b80d4a9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539929d5f8421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1910059ad34a7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9e0581393d464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3f1a1aa3274e9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DYNABYTE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DYNABYTE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DYNABYTE CONSULTING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DYNABYTE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DYNABYTE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DYNABYTE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36 520 616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6 129 742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4 575 920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12 503 440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30 095 037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DYNABYTE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 UNUM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JOACHIM HOLDING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LYCHE HEIDI C SCHRØTER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PROGRESSIONEM AS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DYNABYTE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10B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thomas.karlsen@dynabyte.no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www.dynabyte.no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993 842 621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DYNABYTE CONSULTING AS</a:t>
            </a:r>
          </a:p>
        </p:txBody>
      </p:sp>
    </p:spTree>
  </p:cSld>
  <p:clrMapOvr>
    <a:masterClrMapping xmlns:a="http://schemas.openxmlformats.org/drawingml/2006/main"/>
  </p:clrMapOvr>
</p:sld>
</file>