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7f1d47978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45da1f84541f4"/>
  </p:sldMasterIdLst>
  <p:sldIdLst>
    <p:sldId xmlns:r="http://schemas.openxmlformats.org/officeDocument/2006/relationships" id="256" r:id="R41edac705fdd4514"/>
    <p:sldId xmlns:r="http://schemas.openxmlformats.org/officeDocument/2006/relationships" id="257" r:id="Rba946cc4f1fa4dd5"/>
    <p:sldId xmlns:r="http://schemas.openxmlformats.org/officeDocument/2006/relationships" id="258" r:id="R5b9f9255464b484a"/>
    <p:sldId xmlns:r="http://schemas.openxmlformats.org/officeDocument/2006/relationships" id="259" r:id="R734772550e9d4374"/>
    <p:sldId xmlns:r="http://schemas.openxmlformats.org/officeDocument/2006/relationships" id="260" r:id="R57a7c4edf7334c47"/>
    <p:sldId xmlns:r="http://schemas.openxmlformats.org/officeDocument/2006/relationships" id="261" r:id="Rb0d3f515a4964f48"/>
    <p:sldId xmlns:r="http://schemas.openxmlformats.org/officeDocument/2006/relationships" id="262" r:id="Rbe3d5c87d542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45da1f84541f4" /><Relationship Type="http://schemas.openxmlformats.org/officeDocument/2006/relationships/slide" Target="/ppt/slides/slide1.xml" Id="R41edac705fdd4514" /><Relationship Type="http://schemas.openxmlformats.org/officeDocument/2006/relationships/slide" Target="/ppt/slides/slide2.xml" Id="Rba946cc4f1fa4dd5" /><Relationship Type="http://schemas.openxmlformats.org/officeDocument/2006/relationships/slide" Target="/ppt/slides/slide3.xml" Id="R5b9f9255464b484a" /><Relationship Type="http://schemas.openxmlformats.org/officeDocument/2006/relationships/slide" Target="/ppt/slides/slide4.xml" Id="R734772550e9d4374" /><Relationship Type="http://schemas.openxmlformats.org/officeDocument/2006/relationships/slide" Target="/ppt/slides/slide5.xml" Id="R57a7c4edf7334c47" /><Relationship Type="http://schemas.openxmlformats.org/officeDocument/2006/relationships/slide" Target="/ppt/slides/slide6.xml" Id="Rb0d3f515a4964f48" /><Relationship Type="http://schemas.openxmlformats.org/officeDocument/2006/relationships/slide" Target="/ppt/slides/slide7.xml" Id="Rbe3d5c87d542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702b55946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8d9d87b840b0" /><Relationship Type="http://schemas.openxmlformats.org/officeDocument/2006/relationships/theme" Target="/ppt/slideMasters/theme/theme1.xml" Id="Rbec25f1068ff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d8d9d87b8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eb48e29d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101d842d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b1183de9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5bf24d7a4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85faff8c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ae60dcca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14389b70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