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7447d4154e42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3d8dc6e6d849df"/>
  </p:sldMasterIdLst>
  <p:sldIdLst>
    <p:sldId xmlns:r="http://schemas.openxmlformats.org/officeDocument/2006/relationships" id="256" r:id="R33c53fb749154d42"/>
    <p:sldId xmlns:r="http://schemas.openxmlformats.org/officeDocument/2006/relationships" id="257" r:id="Rdde3e6ff1f2441db"/>
    <p:sldId xmlns:r="http://schemas.openxmlformats.org/officeDocument/2006/relationships" id="258" r:id="Rf22dce7223794edd"/>
    <p:sldId xmlns:r="http://schemas.openxmlformats.org/officeDocument/2006/relationships" id="259" r:id="R9fef86de023f423c"/>
    <p:sldId xmlns:r="http://schemas.openxmlformats.org/officeDocument/2006/relationships" id="260" r:id="R07675400268140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3d8dc6e6d849df" /><Relationship Type="http://schemas.openxmlformats.org/officeDocument/2006/relationships/slide" Target="/ppt/slides/slide1.xml" Id="R33c53fb749154d42" /><Relationship Type="http://schemas.openxmlformats.org/officeDocument/2006/relationships/slide" Target="/ppt/slides/slide2.xml" Id="Rdde3e6ff1f2441db" /><Relationship Type="http://schemas.openxmlformats.org/officeDocument/2006/relationships/slide" Target="/ppt/slides/slide3.xml" Id="Rf22dce7223794edd" /><Relationship Type="http://schemas.openxmlformats.org/officeDocument/2006/relationships/slide" Target="/ppt/slides/slide4.xml" Id="R9fef86de023f423c" /><Relationship Type="http://schemas.openxmlformats.org/officeDocument/2006/relationships/slide" Target="/ppt/slides/slide5.xml" Id="R07675400268140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3f65d2076d46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730610829d42dc" /><Relationship Type="http://schemas.openxmlformats.org/officeDocument/2006/relationships/theme" Target="/ppt/slideMasters/theme/theme1.xml" Id="R21fb86acbb9e42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730610829d42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e6a1b4ada245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29b140f5f46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8f521dead24a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284e2952db49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09c9fab9c84b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HJERNESTORM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HJERNESTORM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HJERNESTORM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HJERNESTORM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HJERNESTORM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HJERNESTORM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993 609 749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HJERNESTORM AS</a:t>
            </a:r>
          </a:p>
        </p:txBody>
      </p:sp>
    </p:spTree>
  </p:cSld>
  <p:clrMapOvr>
    <a:masterClrMapping xmlns:a="http://schemas.openxmlformats.org/drawingml/2006/main"/>
  </p:clrMapOvr>
</p:sld>
</file>