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b05793e57c49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413bd238b04f11"/>
  </p:sldMasterIdLst>
  <p:sldIdLst>
    <p:sldId xmlns:r="http://schemas.openxmlformats.org/officeDocument/2006/relationships" id="256" r:id="R5b365d1574144854"/>
    <p:sldId xmlns:r="http://schemas.openxmlformats.org/officeDocument/2006/relationships" id="257" r:id="R779648b60943476f"/>
    <p:sldId xmlns:r="http://schemas.openxmlformats.org/officeDocument/2006/relationships" id="258" r:id="R66847ef7d0104e02"/>
    <p:sldId xmlns:r="http://schemas.openxmlformats.org/officeDocument/2006/relationships" id="259" r:id="Rc4083c4689cc4857"/>
    <p:sldId xmlns:r="http://schemas.openxmlformats.org/officeDocument/2006/relationships" id="260" r:id="R900f36f2b10440b8"/>
    <p:sldId xmlns:r="http://schemas.openxmlformats.org/officeDocument/2006/relationships" id="261" r:id="R970b65a729054a1d"/>
    <p:sldId xmlns:r="http://schemas.openxmlformats.org/officeDocument/2006/relationships" id="262" r:id="R01ab981506f344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413bd238b04f11" /><Relationship Type="http://schemas.openxmlformats.org/officeDocument/2006/relationships/slide" Target="/ppt/slides/slide1.xml" Id="R5b365d1574144854" /><Relationship Type="http://schemas.openxmlformats.org/officeDocument/2006/relationships/slide" Target="/ppt/slides/slide2.xml" Id="R779648b60943476f" /><Relationship Type="http://schemas.openxmlformats.org/officeDocument/2006/relationships/slide" Target="/ppt/slides/slide3.xml" Id="R66847ef7d0104e02" /><Relationship Type="http://schemas.openxmlformats.org/officeDocument/2006/relationships/slide" Target="/ppt/slides/slide4.xml" Id="Rc4083c4689cc4857" /><Relationship Type="http://schemas.openxmlformats.org/officeDocument/2006/relationships/slide" Target="/ppt/slides/slide5.xml" Id="R900f36f2b10440b8" /><Relationship Type="http://schemas.openxmlformats.org/officeDocument/2006/relationships/slide" Target="/ppt/slides/slide6.xml" Id="R970b65a729054a1d" /><Relationship Type="http://schemas.openxmlformats.org/officeDocument/2006/relationships/slide" Target="/ppt/slides/slide7.xml" Id="R01ab981506f344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f1659d92d34d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725af844a4d23" /><Relationship Type="http://schemas.openxmlformats.org/officeDocument/2006/relationships/theme" Target="/ppt/slideMasters/theme/theme1.xml" Id="Rf4cca63c516b40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2725af844a4d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bf4c26eac42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6167e7b4f43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2439cbaea4f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98352e4794b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6c6b8723f42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9139335ae4d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708b1621f4d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COUSI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COUSI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COUSI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COUSI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COUSI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COUSI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−1 453 973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41 814 369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72 481 998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234 897 200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COUSI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SISSENER JAN P.W.C.  –  50,5 %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SISSENER ELLEN C.C.  –  16,5 %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SISSENER JAN PHILIPPE C  –  16,5 %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 MARIA A C SISSENER  –  16,5 %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COUSI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993 511 749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COUSI INVEST AS</a:t>
            </a:r>
          </a:p>
        </p:txBody>
      </p:sp>
    </p:spTree>
  </p:cSld>
  <p:clrMapOvr>
    <a:masterClrMapping xmlns:a="http://schemas.openxmlformats.org/drawingml/2006/main"/>
  </p:clrMapOvr>
</p:sld>
</file>