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bcfb62b05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ed4659c574400"/>
  </p:sldMasterIdLst>
  <p:sldIdLst>
    <p:sldId xmlns:r="http://schemas.openxmlformats.org/officeDocument/2006/relationships" id="256" r:id="Ra1fab5e705c444d7"/>
    <p:sldId xmlns:r="http://schemas.openxmlformats.org/officeDocument/2006/relationships" id="257" r:id="Re82f9eb492e441ba"/>
    <p:sldId xmlns:r="http://schemas.openxmlformats.org/officeDocument/2006/relationships" id="258" r:id="R95813c97bbe44002"/>
    <p:sldId xmlns:r="http://schemas.openxmlformats.org/officeDocument/2006/relationships" id="259" r:id="Re31dc75d57dc4012"/>
    <p:sldId xmlns:r="http://schemas.openxmlformats.org/officeDocument/2006/relationships" id="260" r:id="R49f39a7cde794615"/>
    <p:sldId xmlns:r="http://schemas.openxmlformats.org/officeDocument/2006/relationships" id="261" r:id="Rae130c619d1a4dca"/>
    <p:sldId xmlns:r="http://schemas.openxmlformats.org/officeDocument/2006/relationships" id="262" r:id="R9965dc3a6c7242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ed4659c574400" /><Relationship Type="http://schemas.openxmlformats.org/officeDocument/2006/relationships/slide" Target="/ppt/slides/slide1.xml" Id="Ra1fab5e705c444d7" /><Relationship Type="http://schemas.openxmlformats.org/officeDocument/2006/relationships/slide" Target="/ppt/slides/slide2.xml" Id="Re82f9eb492e441ba" /><Relationship Type="http://schemas.openxmlformats.org/officeDocument/2006/relationships/slide" Target="/ppt/slides/slide3.xml" Id="R95813c97bbe44002" /><Relationship Type="http://schemas.openxmlformats.org/officeDocument/2006/relationships/slide" Target="/ppt/slides/slide4.xml" Id="Re31dc75d57dc4012" /><Relationship Type="http://schemas.openxmlformats.org/officeDocument/2006/relationships/slide" Target="/ppt/slides/slide5.xml" Id="R49f39a7cde794615" /><Relationship Type="http://schemas.openxmlformats.org/officeDocument/2006/relationships/slide" Target="/ppt/slides/slide6.xml" Id="Rae130c619d1a4dca" /><Relationship Type="http://schemas.openxmlformats.org/officeDocument/2006/relationships/slide" Target="/ppt/slides/slide7.xml" Id="R9965dc3a6c7242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82c9722b5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9604bae647ae" /><Relationship Type="http://schemas.openxmlformats.org/officeDocument/2006/relationships/theme" Target="/ppt/slideMasters/theme/theme1.xml" Id="R8a087a83b411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99604bae6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1a8ddbb6347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a16993594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c3b96dc61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2beee18eb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7d650632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b81b8e5d8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45812840643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