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14d6cc95d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ae61f72134e5e"/>
  </p:sldMasterIdLst>
  <p:sldIdLst>
    <p:sldId xmlns:r="http://schemas.openxmlformats.org/officeDocument/2006/relationships" id="256" r:id="Rcb16449f1fd9481a"/>
    <p:sldId xmlns:r="http://schemas.openxmlformats.org/officeDocument/2006/relationships" id="257" r:id="R70d509c140fe42b0"/>
    <p:sldId xmlns:r="http://schemas.openxmlformats.org/officeDocument/2006/relationships" id="258" r:id="R53936df7a5674a35"/>
    <p:sldId xmlns:r="http://schemas.openxmlformats.org/officeDocument/2006/relationships" id="259" r:id="R7683788e6f9541df"/>
    <p:sldId xmlns:r="http://schemas.openxmlformats.org/officeDocument/2006/relationships" id="260" r:id="R89408d0d8ded47b6"/>
    <p:sldId xmlns:r="http://schemas.openxmlformats.org/officeDocument/2006/relationships" id="261" r:id="Rf09bf05a24f9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ae61f72134e5e" /><Relationship Type="http://schemas.openxmlformats.org/officeDocument/2006/relationships/slide" Target="/ppt/slides/slide1.xml" Id="Rcb16449f1fd9481a" /><Relationship Type="http://schemas.openxmlformats.org/officeDocument/2006/relationships/slide" Target="/ppt/slides/slide2.xml" Id="R70d509c140fe42b0" /><Relationship Type="http://schemas.openxmlformats.org/officeDocument/2006/relationships/slide" Target="/ppt/slides/slide3.xml" Id="R53936df7a5674a35" /><Relationship Type="http://schemas.openxmlformats.org/officeDocument/2006/relationships/slide" Target="/ppt/slides/slide4.xml" Id="R7683788e6f9541df" /><Relationship Type="http://schemas.openxmlformats.org/officeDocument/2006/relationships/slide" Target="/ppt/slides/slide5.xml" Id="R89408d0d8ded47b6" /><Relationship Type="http://schemas.openxmlformats.org/officeDocument/2006/relationships/slide" Target="/ppt/slides/slide6.xml" Id="Rf09bf05a24f9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b2b8c7bd9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7e8a9ac2c452d" /><Relationship Type="http://schemas.openxmlformats.org/officeDocument/2006/relationships/theme" Target="/ppt/slideMasters/theme/theme1.xml" Id="R574cfdf4e445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7e8a9ac2c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8e18ff44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bfc6d72c8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43fc39be2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c67445b8f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5bec8fe4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57eb29007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HØYSKOLEN FOR LEDELSE OG TEOLOGI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Michelets vei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35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993 470 708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HØYSKOLEN FOR LEDELSE OG TEOLOGI AS</a:t>
            </a:r>
          </a:p>
        </p:txBody>
      </p:sp>
    </p:spTree>
  </p:cSld>
  <p:clrMapOvr>
    <a:masterClrMapping xmlns:a="http://schemas.openxmlformats.org/drawingml/2006/main"/>
  </p:clrMapOvr>
</p:sld>
</file>