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a6c83c5a44b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b3d4d0c524228"/>
  </p:sldMasterIdLst>
  <p:sldIdLst>
    <p:sldId xmlns:r="http://schemas.openxmlformats.org/officeDocument/2006/relationships" id="256" r:id="Rcef94317a42d4023"/>
    <p:sldId xmlns:r="http://schemas.openxmlformats.org/officeDocument/2006/relationships" id="257" r:id="R8b43adf5313b46a8"/>
    <p:sldId xmlns:r="http://schemas.openxmlformats.org/officeDocument/2006/relationships" id="258" r:id="R03ac3b94bb69464b"/>
    <p:sldId xmlns:r="http://schemas.openxmlformats.org/officeDocument/2006/relationships" id="259" r:id="Rd2dd41309919456c"/>
    <p:sldId xmlns:r="http://schemas.openxmlformats.org/officeDocument/2006/relationships" id="260" r:id="R1c15e9d3ec014af0"/>
    <p:sldId xmlns:r="http://schemas.openxmlformats.org/officeDocument/2006/relationships" id="261" r:id="R41314097b23b4eb3"/>
    <p:sldId xmlns:r="http://schemas.openxmlformats.org/officeDocument/2006/relationships" id="262" r:id="Rb50ac274dadd4e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b3d4d0c524228" /><Relationship Type="http://schemas.openxmlformats.org/officeDocument/2006/relationships/slide" Target="/ppt/slides/slide1.xml" Id="Rcef94317a42d4023" /><Relationship Type="http://schemas.openxmlformats.org/officeDocument/2006/relationships/slide" Target="/ppt/slides/slide2.xml" Id="R8b43adf5313b46a8" /><Relationship Type="http://schemas.openxmlformats.org/officeDocument/2006/relationships/slide" Target="/ppt/slides/slide3.xml" Id="R03ac3b94bb69464b" /><Relationship Type="http://schemas.openxmlformats.org/officeDocument/2006/relationships/slide" Target="/ppt/slides/slide4.xml" Id="Rd2dd41309919456c" /><Relationship Type="http://schemas.openxmlformats.org/officeDocument/2006/relationships/slide" Target="/ppt/slides/slide5.xml" Id="R1c15e9d3ec014af0" /><Relationship Type="http://schemas.openxmlformats.org/officeDocument/2006/relationships/slide" Target="/ppt/slides/slide6.xml" Id="R41314097b23b4eb3" /><Relationship Type="http://schemas.openxmlformats.org/officeDocument/2006/relationships/slide" Target="/ppt/slides/slide7.xml" Id="Rb50ac274dadd4e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9fb56900b4a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2d01c62a45b6" /><Relationship Type="http://schemas.openxmlformats.org/officeDocument/2006/relationships/theme" Target="/ppt/slideMasters/theme/theme1.xml" Id="Rea01db55e567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032d01c62a45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00615634447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e0ad5f499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229202761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d594eb2ae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65a4d03d744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0765c2acd4b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5cb4f39ba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