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f325d20c9f4e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7679d03dac4576"/>
  </p:sldMasterIdLst>
  <p:sldIdLst>
    <p:sldId xmlns:r="http://schemas.openxmlformats.org/officeDocument/2006/relationships" id="256" r:id="R77bc996a9dd14bb6"/>
    <p:sldId xmlns:r="http://schemas.openxmlformats.org/officeDocument/2006/relationships" id="257" r:id="R0bf03abcc5c74889"/>
    <p:sldId xmlns:r="http://schemas.openxmlformats.org/officeDocument/2006/relationships" id="258" r:id="R7db50b2b948d42e5"/>
    <p:sldId xmlns:r="http://schemas.openxmlformats.org/officeDocument/2006/relationships" id="259" r:id="R08cd0cc3f0bb424f"/>
    <p:sldId xmlns:r="http://schemas.openxmlformats.org/officeDocument/2006/relationships" id="260" r:id="Red8da97da38447a8"/>
    <p:sldId xmlns:r="http://schemas.openxmlformats.org/officeDocument/2006/relationships" id="261" r:id="R31ff1c0196eb4b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7679d03dac4576" /><Relationship Type="http://schemas.openxmlformats.org/officeDocument/2006/relationships/slide" Target="/ppt/slides/slide1.xml" Id="R77bc996a9dd14bb6" /><Relationship Type="http://schemas.openxmlformats.org/officeDocument/2006/relationships/slide" Target="/ppt/slides/slide2.xml" Id="R0bf03abcc5c74889" /><Relationship Type="http://schemas.openxmlformats.org/officeDocument/2006/relationships/slide" Target="/ppt/slides/slide3.xml" Id="R7db50b2b948d42e5" /><Relationship Type="http://schemas.openxmlformats.org/officeDocument/2006/relationships/slide" Target="/ppt/slides/slide4.xml" Id="R08cd0cc3f0bb424f" /><Relationship Type="http://schemas.openxmlformats.org/officeDocument/2006/relationships/slide" Target="/ppt/slides/slide5.xml" Id="Red8da97da38447a8" /><Relationship Type="http://schemas.openxmlformats.org/officeDocument/2006/relationships/slide" Target="/ppt/slides/slide6.xml" Id="R31ff1c0196eb4b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5dc6095f5447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8996f26ea424c" /><Relationship Type="http://schemas.openxmlformats.org/officeDocument/2006/relationships/theme" Target="/ppt/slideMasters/theme/theme1.xml" Id="R9f5693b437cc48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98996f26ea42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297198c9f4c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084ec3fdb4a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35ded29b94d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72d1c201a4f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69bd2f9dc45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209475e6c40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IVEST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