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648693b1194e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49e39ba8174162"/>
  </p:sldMasterIdLst>
  <p:sldIdLst>
    <p:sldId xmlns:r="http://schemas.openxmlformats.org/officeDocument/2006/relationships" id="256" r:id="R9a4f15b9a6084c8a"/>
    <p:sldId xmlns:r="http://schemas.openxmlformats.org/officeDocument/2006/relationships" id="257" r:id="Rd0627c47531945e5"/>
    <p:sldId xmlns:r="http://schemas.openxmlformats.org/officeDocument/2006/relationships" id="258" r:id="Re6f5e379d08a4bb6"/>
    <p:sldId xmlns:r="http://schemas.openxmlformats.org/officeDocument/2006/relationships" id="259" r:id="R9138b95f42344732"/>
    <p:sldId xmlns:r="http://schemas.openxmlformats.org/officeDocument/2006/relationships" id="260" r:id="Rcd5f3ffbb6d54736"/>
    <p:sldId xmlns:r="http://schemas.openxmlformats.org/officeDocument/2006/relationships" id="261" r:id="R66d2e13851644331"/>
    <p:sldId xmlns:r="http://schemas.openxmlformats.org/officeDocument/2006/relationships" id="262" r:id="R71d200c80b5f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9e39ba8174162" /><Relationship Type="http://schemas.openxmlformats.org/officeDocument/2006/relationships/slide" Target="/ppt/slides/slide1.xml" Id="R9a4f15b9a6084c8a" /><Relationship Type="http://schemas.openxmlformats.org/officeDocument/2006/relationships/slide" Target="/ppt/slides/slide2.xml" Id="Rd0627c47531945e5" /><Relationship Type="http://schemas.openxmlformats.org/officeDocument/2006/relationships/slide" Target="/ppt/slides/slide3.xml" Id="Re6f5e379d08a4bb6" /><Relationship Type="http://schemas.openxmlformats.org/officeDocument/2006/relationships/slide" Target="/ppt/slides/slide4.xml" Id="R9138b95f42344732" /><Relationship Type="http://schemas.openxmlformats.org/officeDocument/2006/relationships/slide" Target="/ppt/slides/slide5.xml" Id="Rcd5f3ffbb6d54736" /><Relationship Type="http://schemas.openxmlformats.org/officeDocument/2006/relationships/slide" Target="/ppt/slides/slide6.xml" Id="R66d2e13851644331" /><Relationship Type="http://schemas.openxmlformats.org/officeDocument/2006/relationships/slide" Target="/ppt/slides/slide7.xml" Id="R71d200c80b5f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bf3ee254e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752ffaf147e0" /><Relationship Type="http://schemas.openxmlformats.org/officeDocument/2006/relationships/theme" Target="/ppt/slideMasters/theme/theme1.xml" Id="Rc9e70a0c7d83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f752ffaf1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88d69fce3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ba65dac1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88056864d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7cd7ab31d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f179bceb4e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30574963443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763a1660b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