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6d81d7fc7e47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6e599d6c914519"/>
  </p:sldMasterIdLst>
  <p:sldIdLst>
    <p:sldId xmlns:r="http://schemas.openxmlformats.org/officeDocument/2006/relationships" id="256" r:id="R8a99bce8e9a64cda"/>
    <p:sldId xmlns:r="http://schemas.openxmlformats.org/officeDocument/2006/relationships" id="257" r:id="R2f8240a18ce841f6"/>
    <p:sldId xmlns:r="http://schemas.openxmlformats.org/officeDocument/2006/relationships" id="258" r:id="Re2ee7ea384184b04"/>
    <p:sldId xmlns:r="http://schemas.openxmlformats.org/officeDocument/2006/relationships" id="259" r:id="Rb8e18c419dc340d2"/>
    <p:sldId xmlns:r="http://schemas.openxmlformats.org/officeDocument/2006/relationships" id="260" r:id="R84d7ac7e627a477c"/>
    <p:sldId xmlns:r="http://schemas.openxmlformats.org/officeDocument/2006/relationships" id="261" r:id="R05c12308513c40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6e599d6c914519" /><Relationship Type="http://schemas.openxmlformats.org/officeDocument/2006/relationships/slide" Target="/ppt/slides/slide1.xml" Id="R8a99bce8e9a64cda" /><Relationship Type="http://schemas.openxmlformats.org/officeDocument/2006/relationships/slide" Target="/ppt/slides/slide2.xml" Id="R2f8240a18ce841f6" /><Relationship Type="http://schemas.openxmlformats.org/officeDocument/2006/relationships/slide" Target="/ppt/slides/slide3.xml" Id="Re2ee7ea384184b04" /><Relationship Type="http://schemas.openxmlformats.org/officeDocument/2006/relationships/slide" Target="/ppt/slides/slide4.xml" Id="Rb8e18c419dc340d2" /><Relationship Type="http://schemas.openxmlformats.org/officeDocument/2006/relationships/slide" Target="/ppt/slides/slide5.xml" Id="R84d7ac7e627a477c" /><Relationship Type="http://schemas.openxmlformats.org/officeDocument/2006/relationships/slide" Target="/ppt/slides/slide6.xml" Id="R05c12308513c40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ecc1edee545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94d5c46f342a7" /><Relationship Type="http://schemas.openxmlformats.org/officeDocument/2006/relationships/theme" Target="/ppt/slideMasters/theme/theme1.xml" Id="R97563842734541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594d5c46f342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0f886c19c4d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67d24c6c949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d83ab66a045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fdd22f3754e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18f15f18e4d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6793f928d47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