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a4d0fdac549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e29462fa646ae"/>
  </p:sldMasterIdLst>
  <p:sldIdLst>
    <p:sldId xmlns:r="http://schemas.openxmlformats.org/officeDocument/2006/relationships" id="256" r:id="Ra7f3b708d3194084"/>
    <p:sldId xmlns:r="http://schemas.openxmlformats.org/officeDocument/2006/relationships" id="257" r:id="R759852838e594265"/>
    <p:sldId xmlns:r="http://schemas.openxmlformats.org/officeDocument/2006/relationships" id="258" r:id="Ra466a2ce42d741d7"/>
    <p:sldId xmlns:r="http://schemas.openxmlformats.org/officeDocument/2006/relationships" id="259" r:id="R6388b47ecf5c49de"/>
    <p:sldId xmlns:r="http://schemas.openxmlformats.org/officeDocument/2006/relationships" id="260" r:id="Rca4ddbdced8f4230"/>
    <p:sldId xmlns:r="http://schemas.openxmlformats.org/officeDocument/2006/relationships" id="261" r:id="R51d6c2e34a244f7f"/>
    <p:sldId xmlns:r="http://schemas.openxmlformats.org/officeDocument/2006/relationships" id="262" r:id="R6b83d0b35e7c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e29462fa646ae" /><Relationship Type="http://schemas.openxmlformats.org/officeDocument/2006/relationships/slide" Target="/ppt/slides/slide1.xml" Id="Ra7f3b708d3194084" /><Relationship Type="http://schemas.openxmlformats.org/officeDocument/2006/relationships/slide" Target="/ppt/slides/slide2.xml" Id="R759852838e594265" /><Relationship Type="http://schemas.openxmlformats.org/officeDocument/2006/relationships/slide" Target="/ppt/slides/slide3.xml" Id="Ra466a2ce42d741d7" /><Relationship Type="http://schemas.openxmlformats.org/officeDocument/2006/relationships/slide" Target="/ppt/slides/slide4.xml" Id="R6388b47ecf5c49de" /><Relationship Type="http://schemas.openxmlformats.org/officeDocument/2006/relationships/slide" Target="/ppt/slides/slide5.xml" Id="Rca4ddbdced8f4230" /><Relationship Type="http://schemas.openxmlformats.org/officeDocument/2006/relationships/slide" Target="/ppt/slides/slide6.xml" Id="R51d6c2e34a244f7f" /><Relationship Type="http://schemas.openxmlformats.org/officeDocument/2006/relationships/slide" Target="/ppt/slides/slide7.xml" Id="R6b83d0b35e7c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93cccdec648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0b593699f4ebd" /><Relationship Type="http://schemas.openxmlformats.org/officeDocument/2006/relationships/theme" Target="/ppt/slideMasters/theme/theme1.xml" Id="R0fba4c69afba41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0b593699f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65c9f0eb84c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959cc56c0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0767d30f4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454be99d5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2b5c08c62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9b61a774f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11d26affd4c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CAIANO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3 750 740 000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4 119 432 000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BØMMELØY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SKÅRETREBOEN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TOREI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BAIA IV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ZAHLAHUSET AS  –  12,4 %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993 418 307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