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e5d9d581f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5724e37004e89"/>
  </p:sldMasterIdLst>
  <p:sldIdLst>
    <p:sldId xmlns:r="http://schemas.openxmlformats.org/officeDocument/2006/relationships" id="256" r:id="Rf57a4ac94ae94866"/>
    <p:sldId xmlns:r="http://schemas.openxmlformats.org/officeDocument/2006/relationships" id="257" r:id="R258fc5a00a674bc8"/>
    <p:sldId xmlns:r="http://schemas.openxmlformats.org/officeDocument/2006/relationships" id="258" r:id="Rc1e8da9413d244cc"/>
    <p:sldId xmlns:r="http://schemas.openxmlformats.org/officeDocument/2006/relationships" id="259" r:id="R161759e27dbb4cc9"/>
    <p:sldId xmlns:r="http://schemas.openxmlformats.org/officeDocument/2006/relationships" id="260" r:id="Rbcd6288322084523"/>
    <p:sldId xmlns:r="http://schemas.openxmlformats.org/officeDocument/2006/relationships" id="261" r:id="R5cc9382899894f3d"/>
    <p:sldId xmlns:r="http://schemas.openxmlformats.org/officeDocument/2006/relationships" id="262" r:id="Re4d8f6586668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5724e37004e89" /><Relationship Type="http://schemas.openxmlformats.org/officeDocument/2006/relationships/slide" Target="/ppt/slides/slide1.xml" Id="Rf57a4ac94ae94866" /><Relationship Type="http://schemas.openxmlformats.org/officeDocument/2006/relationships/slide" Target="/ppt/slides/slide2.xml" Id="R258fc5a00a674bc8" /><Relationship Type="http://schemas.openxmlformats.org/officeDocument/2006/relationships/slide" Target="/ppt/slides/slide3.xml" Id="Rc1e8da9413d244cc" /><Relationship Type="http://schemas.openxmlformats.org/officeDocument/2006/relationships/slide" Target="/ppt/slides/slide4.xml" Id="R161759e27dbb4cc9" /><Relationship Type="http://schemas.openxmlformats.org/officeDocument/2006/relationships/slide" Target="/ppt/slides/slide5.xml" Id="Rbcd6288322084523" /><Relationship Type="http://schemas.openxmlformats.org/officeDocument/2006/relationships/slide" Target="/ppt/slides/slide6.xml" Id="R5cc9382899894f3d" /><Relationship Type="http://schemas.openxmlformats.org/officeDocument/2006/relationships/slide" Target="/ppt/slides/slide7.xml" Id="Re4d8f6586668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8e8e73f1b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436e9bb6c435a" /><Relationship Type="http://schemas.openxmlformats.org/officeDocument/2006/relationships/theme" Target="/ppt/slideMasters/theme/theme1.xml" Id="R1c76ca1f6e9c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436e9bb6c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3b9e0b6f3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fe241b73a4e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1b503e52d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3543f7ae649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58ffa5598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c9894370545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baa10c65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RUGTVEDT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4 049 210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LARS KRISTIAN  –  38,1 %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CAMILLA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KRISTIAN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85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