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fff405185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1d067efd34178"/>
  </p:sldMasterIdLst>
  <p:sldIdLst>
    <p:sldId xmlns:r="http://schemas.openxmlformats.org/officeDocument/2006/relationships" id="256" r:id="R8a53b68e39074ef2"/>
    <p:sldId xmlns:r="http://schemas.openxmlformats.org/officeDocument/2006/relationships" id="257" r:id="Rfc7ec78f55264523"/>
    <p:sldId xmlns:r="http://schemas.openxmlformats.org/officeDocument/2006/relationships" id="258" r:id="R39332812a4444993"/>
    <p:sldId xmlns:r="http://schemas.openxmlformats.org/officeDocument/2006/relationships" id="259" r:id="R997ce9861fd14adc"/>
    <p:sldId xmlns:r="http://schemas.openxmlformats.org/officeDocument/2006/relationships" id="260" r:id="Raacd73bc18064fb6"/>
    <p:sldId xmlns:r="http://schemas.openxmlformats.org/officeDocument/2006/relationships" id="261" r:id="R2c0b70245c1944a3"/>
    <p:sldId xmlns:r="http://schemas.openxmlformats.org/officeDocument/2006/relationships" id="262" r:id="Rc2385d53666c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1d067efd34178" /><Relationship Type="http://schemas.openxmlformats.org/officeDocument/2006/relationships/slide" Target="/ppt/slides/slide1.xml" Id="R8a53b68e39074ef2" /><Relationship Type="http://schemas.openxmlformats.org/officeDocument/2006/relationships/slide" Target="/ppt/slides/slide2.xml" Id="Rfc7ec78f55264523" /><Relationship Type="http://schemas.openxmlformats.org/officeDocument/2006/relationships/slide" Target="/ppt/slides/slide3.xml" Id="R39332812a4444993" /><Relationship Type="http://schemas.openxmlformats.org/officeDocument/2006/relationships/slide" Target="/ppt/slides/slide4.xml" Id="R997ce9861fd14adc" /><Relationship Type="http://schemas.openxmlformats.org/officeDocument/2006/relationships/slide" Target="/ppt/slides/slide5.xml" Id="Raacd73bc18064fb6" /><Relationship Type="http://schemas.openxmlformats.org/officeDocument/2006/relationships/slide" Target="/ppt/slides/slide6.xml" Id="R2c0b70245c1944a3" /><Relationship Type="http://schemas.openxmlformats.org/officeDocument/2006/relationships/slide" Target="/ppt/slides/slide7.xml" Id="Rc2385d53666c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74d893f444a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349f3ef504096" /><Relationship Type="http://schemas.openxmlformats.org/officeDocument/2006/relationships/theme" Target="/ppt/slideMasters/theme/theme1.xml" Id="Rd37f2744a672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5349f3ef5040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7d17043e34a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07870a96b47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643b9dbf8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fee7ee3b3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7df1bc0dc42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6da5216f0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f8dc840ee46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