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0591f221e847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76d7a5e7f4f81"/>
  </p:sldMasterIdLst>
  <p:sldIdLst>
    <p:sldId xmlns:r="http://schemas.openxmlformats.org/officeDocument/2006/relationships" id="256" r:id="R109806e5c6f242fb"/>
    <p:sldId xmlns:r="http://schemas.openxmlformats.org/officeDocument/2006/relationships" id="257" r:id="R02f7a7aafa974d8c"/>
    <p:sldId xmlns:r="http://schemas.openxmlformats.org/officeDocument/2006/relationships" id="258" r:id="R4606ad56d1ce4d54"/>
    <p:sldId xmlns:r="http://schemas.openxmlformats.org/officeDocument/2006/relationships" id="259" r:id="Ra1cc466d7f68453f"/>
    <p:sldId xmlns:r="http://schemas.openxmlformats.org/officeDocument/2006/relationships" id="260" r:id="Rf4944b2167684d4a"/>
    <p:sldId xmlns:r="http://schemas.openxmlformats.org/officeDocument/2006/relationships" id="261" r:id="R14ec6c06d7c945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76d7a5e7f4f81" /><Relationship Type="http://schemas.openxmlformats.org/officeDocument/2006/relationships/slide" Target="/ppt/slides/slide1.xml" Id="R109806e5c6f242fb" /><Relationship Type="http://schemas.openxmlformats.org/officeDocument/2006/relationships/slide" Target="/ppt/slides/slide2.xml" Id="R02f7a7aafa974d8c" /><Relationship Type="http://schemas.openxmlformats.org/officeDocument/2006/relationships/slide" Target="/ppt/slides/slide3.xml" Id="R4606ad56d1ce4d54" /><Relationship Type="http://schemas.openxmlformats.org/officeDocument/2006/relationships/slide" Target="/ppt/slides/slide4.xml" Id="Ra1cc466d7f68453f" /><Relationship Type="http://schemas.openxmlformats.org/officeDocument/2006/relationships/slide" Target="/ppt/slides/slide5.xml" Id="Rf4944b2167684d4a" /><Relationship Type="http://schemas.openxmlformats.org/officeDocument/2006/relationships/slide" Target="/ppt/slides/slide6.xml" Id="R14ec6c06d7c945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09a75f83047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afaed188c4c63" /><Relationship Type="http://schemas.openxmlformats.org/officeDocument/2006/relationships/theme" Target="/ppt/slideMasters/theme/theme1.xml" Id="R4f359c2c231249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afaed188c4c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4d838cc104d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58c4873f344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1a84139154d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aa5ff51db4a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655b1fca545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89622952544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