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765968565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79df59a23493f"/>
  </p:sldMasterIdLst>
  <p:sldIdLst>
    <p:sldId xmlns:r="http://schemas.openxmlformats.org/officeDocument/2006/relationships" id="256" r:id="Ra9d196a996594a05"/>
    <p:sldId xmlns:r="http://schemas.openxmlformats.org/officeDocument/2006/relationships" id="257" r:id="R5f09ad3adc9e4d35"/>
    <p:sldId xmlns:r="http://schemas.openxmlformats.org/officeDocument/2006/relationships" id="258" r:id="R5975960427014fbd"/>
    <p:sldId xmlns:r="http://schemas.openxmlformats.org/officeDocument/2006/relationships" id="259" r:id="Rcef79f538a6348a6"/>
    <p:sldId xmlns:r="http://schemas.openxmlformats.org/officeDocument/2006/relationships" id="260" r:id="Re7cd63afe5d44a26"/>
    <p:sldId xmlns:r="http://schemas.openxmlformats.org/officeDocument/2006/relationships" id="261" r:id="Rf44090d9d27640d4"/>
    <p:sldId xmlns:r="http://schemas.openxmlformats.org/officeDocument/2006/relationships" id="262" r:id="R226cc4b6d87a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79df59a23493f" /><Relationship Type="http://schemas.openxmlformats.org/officeDocument/2006/relationships/slide" Target="/ppt/slides/slide1.xml" Id="Ra9d196a996594a05" /><Relationship Type="http://schemas.openxmlformats.org/officeDocument/2006/relationships/slide" Target="/ppt/slides/slide2.xml" Id="R5f09ad3adc9e4d35" /><Relationship Type="http://schemas.openxmlformats.org/officeDocument/2006/relationships/slide" Target="/ppt/slides/slide3.xml" Id="R5975960427014fbd" /><Relationship Type="http://schemas.openxmlformats.org/officeDocument/2006/relationships/slide" Target="/ppt/slides/slide4.xml" Id="Rcef79f538a6348a6" /><Relationship Type="http://schemas.openxmlformats.org/officeDocument/2006/relationships/slide" Target="/ppt/slides/slide5.xml" Id="Re7cd63afe5d44a26" /><Relationship Type="http://schemas.openxmlformats.org/officeDocument/2006/relationships/slide" Target="/ppt/slides/slide6.xml" Id="Rf44090d9d27640d4" /><Relationship Type="http://schemas.openxmlformats.org/officeDocument/2006/relationships/slide" Target="/ppt/slides/slide7.xml" Id="R226cc4b6d87a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0384dc86f46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aef44562e4302" /><Relationship Type="http://schemas.openxmlformats.org/officeDocument/2006/relationships/theme" Target="/ppt/slideMasters/theme/theme1.xml" Id="R4e77653a3099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aef44562e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55c70f7c0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573f9b7fc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eb2b39218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0879d9edf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cec84da3a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06d9fc4c4c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79d2c0d6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